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0" r:id="rId7"/>
    <p:sldId id="264" r:id="rId8"/>
    <p:sldId id="265" r:id="rId9"/>
    <p:sldId id="261" r:id="rId1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3F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706A4-23BD-0896-CB73-D7CD13DC0844}" v="682" dt="2022-12-09T16:54:37.846"/>
    <p1510:client id="{64ECC8B4-5A6C-12D8-785F-7E6BCE175A76}" v="10" dt="2022-12-09T18:29:46.661"/>
    <p1510:client id="{8F5CD6DD-4DE6-46DE-8F5C-4C7085ABB454}" v="1739" dt="2022-12-09T18:58:52.030"/>
    <p1510:client id="{B48D9F08-0339-3E1B-60AA-FDA19ADCF689}" v="1" dt="2022-12-13T06:09:07.897"/>
    <p1510:client id="{BB82911E-F813-F41B-8E4B-40EA9B3EB80C}" v="97" dt="2022-12-09T16:49:12.0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ngford, Michael Joseph" userId="a493a620-165e-4312-8607-f89fce878680" providerId="ADAL" clId="{8F5CD6DD-4DE6-46DE-8F5C-4C7085ABB454}"/>
    <pc:docChg chg="undo custSel addSld modSld">
      <pc:chgData name="Langford, Michael Joseph" userId="a493a620-165e-4312-8607-f89fce878680" providerId="ADAL" clId="{8F5CD6DD-4DE6-46DE-8F5C-4C7085ABB454}" dt="2022-12-09T18:58:52.030" v="1789" actId="1076"/>
      <pc:docMkLst>
        <pc:docMk/>
      </pc:docMkLst>
      <pc:sldChg chg="addSp delSp modSp mod">
        <pc:chgData name="Langford, Michael Joseph" userId="a493a620-165e-4312-8607-f89fce878680" providerId="ADAL" clId="{8F5CD6DD-4DE6-46DE-8F5C-4C7085ABB454}" dt="2022-12-09T16:36:22.907" v="240" actId="478"/>
        <pc:sldMkLst>
          <pc:docMk/>
          <pc:sldMk cId="2890875071" sldId="256"/>
        </pc:sldMkLst>
        <pc:picChg chg="add del mod ord">
          <ac:chgData name="Langford, Michael Joseph" userId="a493a620-165e-4312-8607-f89fce878680" providerId="ADAL" clId="{8F5CD6DD-4DE6-46DE-8F5C-4C7085ABB454}" dt="2022-12-09T16:36:22.907" v="240" actId="478"/>
          <ac:picMkLst>
            <pc:docMk/>
            <pc:sldMk cId="2890875071" sldId="256"/>
            <ac:picMk id="12" creationId="{3B7DEA63-8323-2F3B-B5EE-B62EC1D353B4}"/>
          </ac:picMkLst>
        </pc:picChg>
      </pc:sldChg>
      <pc:sldChg chg="addSp modSp mod">
        <pc:chgData name="Langford, Michael Joseph" userId="a493a620-165e-4312-8607-f89fce878680" providerId="ADAL" clId="{8F5CD6DD-4DE6-46DE-8F5C-4C7085ABB454}" dt="2022-12-09T16:06:56.006" v="59" actId="2085"/>
        <pc:sldMkLst>
          <pc:docMk/>
          <pc:sldMk cId="4175605617" sldId="257"/>
        </pc:sldMkLst>
        <pc:spChg chg="mod">
          <ac:chgData name="Langford, Michael Joseph" userId="a493a620-165e-4312-8607-f89fce878680" providerId="ADAL" clId="{8F5CD6DD-4DE6-46DE-8F5C-4C7085ABB454}" dt="2022-12-09T16:05:20.307" v="2" actId="1076"/>
          <ac:spMkLst>
            <pc:docMk/>
            <pc:sldMk cId="4175605617" sldId="257"/>
            <ac:spMk id="2" creationId="{9D0DB293-2862-9A32-25B2-EFF863831F41}"/>
          </ac:spMkLst>
        </pc:spChg>
        <pc:spChg chg="add mod">
          <ac:chgData name="Langford, Michael Joseph" userId="a493a620-165e-4312-8607-f89fce878680" providerId="ADAL" clId="{8F5CD6DD-4DE6-46DE-8F5C-4C7085ABB454}" dt="2022-12-09T16:06:56.006" v="59" actId="2085"/>
          <ac:spMkLst>
            <pc:docMk/>
            <pc:sldMk cId="4175605617" sldId="257"/>
            <ac:spMk id="7" creationId="{EFEECFE2-8E29-6796-3376-7F1E7BD3ADFC}"/>
          </ac:spMkLst>
        </pc:spChg>
        <pc:picChg chg="add mod">
          <ac:chgData name="Langford, Michael Joseph" userId="a493a620-165e-4312-8607-f89fce878680" providerId="ADAL" clId="{8F5CD6DD-4DE6-46DE-8F5C-4C7085ABB454}" dt="2022-12-09T16:05:30.574" v="5" actId="1076"/>
          <ac:picMkLst>
            <pc:docMk/>
            <pc:sldMk cId="4175605617" sldId="257"/>
            <ac:picMk id="1034" creationId="{269581BE-4F0B-1A2F-B35A-DA9590D7EC49}"/>
          </ac:picMkLst>
        </pc:picChg>
      </pc:sldChg>
      <pc:sldChg chg="addSp modSp mod">
        <pc:chgData name="Langford, Michael Joseph" userId="a493a620-165e-4312-8607-f89fce878680" providerId="ADAL" clId="{8F5CD6DD-4DE6-46DE-8F5C-4C7085ABB454}" dt="2022-12-09T18:06:48.061" v="758" actId="1076"/>
        <pc:sldMkLst>
          <pc:docMk/>
          <pc:sldMk cId="1480485033" sldId="258"/>
        </pc:sldMkLst>
        <pc:spChg chg="mod">
          <ac:chgData name="Langford, Michael Joseph" userId="a493a620-165e-4312-8607-f89fce878680" providerId="ADAL" clId="{8F5CD6DD-4DE6-46DE-8F5C-4C7085ABB454}" dt="2022-12-09T18:03:06.084" v="744" actId="1076"/>
          <ac:spMkLst>
            <pc:docMk/>
            <pc:sldMk cId="1480485033" sldId="258"/>
            <ac:spMk id="4" creationId="{EC1D49EB-FBE4-6DAA-E56E-B8FD96090EA9}"/>
          </ac:spMkLst>
        </pc:spChg>
        <pc:spChg chg="mod">
          <ac:chgData name="Langford, Michael Joseph" userId="a493a620-165e-4312-8607-f89fce878680" providerId="ADAL" clId="{8F5CD6DD-4DE6-46DE-8F5C-4C7085ABB454}" dt="2022-12-09T18:04:51.289" v="746" actId="14100"/>
          <ac:spMkLst>
            <pc:docMk/>
            <pc:sldMk cId="1480485033" sldId="258"/>
            <ac:spMk id="8" creationId="{4EECD0D6-BE76-EB22-640A-8F8567652989}"/>
          </ac:spMkLst>
        </pc:spChg>
        <pc:spChg chg="mod">
          <ac:chgData name="Langford, Michael Joseph" userId="a493a620-165e-4312-8607-f89fce878680" providerId="ADAL" clId="{8F5CD6DD-4DE6-46DE-8F5C-4C7085ABB454}" dt="2022-12-09T18:05:38.523" v="751" actId="1076"/>
          <ac:spMkLst>
            <pc:docMk/>
            <pc:sldMk cId="1480485033" sldId="258"/>
            <ac:spMk id="14" creationId="{B6D44DCB-F98C-6140-3AF8-EB44C0C8DDA7}"/>
          </ac:spMkLst>
        </pc:spChg>
        <pc:spChg chg="mod">
          <ac:chgData name="Langford, Michael Joseph" userId="a493a620-165e-4312-8607-f89fce878680" providerId="ADAL" clId="{8F5CD6DD-4DE6-46DE-8F5C-4C7085ABB454}" dt="2022-12-09T18:05:35.432" v="750" actId="1076"/>
          <ac:spMkLst>
            <pc:docMk/>
            <pc:sldMk cId="1480485033" sldId="258"/>
            <ac:spMk id="15" creationId="{E7E733F9-C47C-A545-52A3-96B8DA4B3BBE}"/>
          </ac:spMkLst>
        </pc:spChg>
        <pc:spChg chg="mod">
          <ac:chgData name="Langford, Michael Joseph" userId="a493a620-165e-4312-8607-f89fce878680" providerId="ADAL" clId="{8F5CD6DD-4DE6-46DE-8F5C-4C7085ABB454}" dt="2022-12-09T18:05:42.631" v="753" actId="1076"/>
          <ac:spMkLst>
            <pc:docMk/>
            <pc:sldMk cId="1480485033" sldId="258"/>
            <ac:spMk id="18" creationId="{C9318A12-E20A-FD25-096A-508714918F06}"/>
          </ac:spMkLst>
        </pc:spChg>
        <pc:picChg chg="mod">
          <ac:chgData name="Langford, Michael Joseph" userId="a493a620-165e-4312-8607-f89fce878680" providerId="ADAL" clId="{8F5CD6DD-4DE6-46DE-8F5C-4C7085ABB454}" dt="2022-12-09T18:03:06.084" v="744" actId="1076"/>
          <ac:picMkLst>
            <pc:docMk/>
            <pc:sldMk cId="1480485033" sldId="258"/>
            <ac:picMk id="3" creationId="{595D7DDC-19BF-6D93-65A4-E22B8E850F94}"/>
          </ac:picMkLst>
        </pc:picChg>
        <pc:picChg chg="mod">
          <ac:chgData name="Langford, Michael Joseph" userId="a493a620-165e-4312-8607-f89fce878680" providerId="ADAL" clId="{8F5CD6DD-4DE6-46DE-8F5C-4C7085ABB454}" dt="2022-12-09T18:06:46.198" v="757" actId="1076"/>
          <ac:picMkLst>
            <pc:docMk/>
            <pc:sldMk cId="1480485033" sldId="258"/>
            <ac:picMk id="5" creationId="{B03C2C09-5965-214A-3DB0-54C0098E4482}"/>
          </ac:picMkLst>
        </pc:picChg>
        <pc:picChg chg="add mod">
          <ac:chgData name="Langford, Michael Joseph" userId="a493a620-165e-4312-8607-f89fce878680" providerId="ADAL" clId="{8F5CD6DD-4DE6-46DE-8F5C-4C7085ABB454}" dt="2022-12-09T18:06:48.061" v="758" actId="1076"/>
          <ac:picMkLst>
            <pc:docMk/>
            <pc:sldMk cId="1480485033" sldId="258"/>
            <ac:picMk id="6" creationId="{3A299A04-82E9-814E-7F04-B6C315F82084}"/>
          </ac:picMkLst>
        </pc:picChg>
        <pc:picChg chg="mod modCrop">
          <ac:chgData name="Langford, Michael Joseph" userId="a493a620-165e-4312-8607-f89fce878680" providerId="ADAL" clId="{8F5CD6DD-4DE6-46DE-8F5C-4C7085ABB454}" dt="2022-12-09T18:05:35.432" v="750" actId="1076"/>
          <ac:picMkLst>
            <pc:docMk/>
            <pc:sldMk cId="1480485033" sldId="258"/>
            <ac:picMk id="7" creationId="{775E3D4E-2816-F746-110A-C715D21B2482}"/>
          </ac:picMkLst>
        </pc:picChg>
        <pc:picChg chg="add mod">
          <ac:chgData name="Langford, Michael Joseph" userId="a493a620-165e-4312-8607-f89fce878680" providerId="ADAL" clId="{8F5CD6DD-4DE6-46DE-8F5C-4C7085ABB454}" dt="2022-12-09T18:05:00.494" v="748" actId="1076"/>
          <ac:picMkLst>
            <pc:docMk/>
            <pc:sldMk cId="1480485033" sldId="258"/>
            <ac:picMk id="19" creationId="{B6B76AA8-0D6B-1215-5562-75F657B5E9C1}"/>
          </ac:picMkLst>
        </pc:picChg>
        <pc:cxnChg chg="mod">
          <ac:chgData name="Langford, Michael Joseph" userId="a493a620-165e-4312-8607-f89fce878680" providerId="ADAL" clId="{8F5CD6DD-4DE6-46DE-8F5C-4C7085ABB454}" dt="2022-12-09T18:05:46.700" v="754" actId="14100"/>
          <ac:cxnSpMkLst>
            <pc:docMk/>
            <pc:sldMk cId="1480485033" sldId="258"/>
            <ac:cxnSpMk id="11" creationId="{B2803C1F-759D-D487-A0B4-214AAAFAF9AC}"/>
          </ac:cxnSpMkLst>
        </pc:cxnChg>
        <pc:cxnChg chg="mod">
          <ac:chgData name="Langford, Michael Joseph" userId="a493a620-165e-4312-8607-f89fce878680" providerId="ADAL" clId="{8F5CD6DD-4DE6-46DE-8F5C-4C7085ABB454}" dt="2022-12-09T18:05:35.432" v="750" actId="1076"/>
          <ac:cxnSpMkLst>
            <pc:docMk/>
            <pc:sldMk cId="1480485033" sldId="258"/>
            <ac:cxnSpMk id="17" creationId="{7C3B1CB4-0BAC-F06A-C679-1E69D77C7AB5}"/>
          </ac:cxnSpMkLst>
        </pc:cxnChg>
      </pc:sldChg>
      <pc:sldChg chg="addSp delSp modSp new mod">
        <pc:chgData name="Langford, Michael Joseph" userId="a493a620-165e-4312-8607-f89fce878680" providerId="ADAL" clId="{8F5CD6DD-4DE6-46DE-8F5C-4C7085ABB454}" dt="2022-12-09T18:00:55.594" v="735" actId="478"/>
        <pc:sldMkLst>
          <pc:docMk/>
          <pc:sldMk cId="1541134202" sldId="259"/>
        </pc:sldMkLst>
        <pc:spChg chg="del mod">
          <ac:chgData name="Langford, Michael Joseph" userId="a493a620-165e-4312-8607-f89fce878680" providerId="ADAL" clId="{8F5CD6DD-4DE6-46DE-8F5C-4C7085ABB454}" dt="2022-12-09T16:08:54.167" v="62" actId="478"/>
          <ac:spMkLst>
            <pc:docMk/>
            <pc:sldMk cId="1541134202" sldId="259"/>
            <ac:spMk id="2" creationId="{77C553FE-8F59-0D2C-C2D7-DE157D5AFA4D}"/>
          </ac:spMkLst>
        </pc:spChg>
        <pc:spChg chg="del">
          <ac:chgData name="Langford, Michael Joseph" userId="a493a620-165e-4312-8607-f89fce878680" providerId="ADAL" clId="{8F5CD6DD-4DE6-46DE-8F5C-4C7085ABB454}" dt="2022-12-09T16:08:56.184" v="63" actId="478"/>
          <ac:spMkLst>
            <pc:docMk/>
            <pc:sldMk cId="1541134202" sldId="259"/>
            <ac:spMk id="3" creationId="{4655FB89-B421-3DB9-9C22-089E2A9512AA}"/>
          </ac:spMkLst>
        </pc:spChg>
        <pc:spChg chg="add mod">
          <ac:chgData name="Langford, Michael Joseph" userId="a493a620-165e-4312-8607-f89fce878680" providerId="ADAL" clId="{8F5CD6DD-4DE6-46DE-8F5C-4C7085ABB454}" dt="2022-12-09T16:11:40.897" v="192" actId="20577"/>
          <ac:spMkLst>
            <pc:docMk/>
            <pc:sldMk cId="1541134202" sldId="259"/>
            <ac:spMk id="4" creationId="{81097D7F-FB81-597B-B624-EB8D7BDFDA36}"/>
          </ac:spMkLst>
        </pc:spChg>
        <pc:spChg chg="add del mod">
          <ac:chgData name="Langford, Michael Joseph" userId="a493a620-165e-4312-8607-f89fce878680" providerId="ADAL" clId="{8F5CD6DD-4DE6-46DE-8F5C-4C7085ABB454}" dt="2022-12-09T16:35:37.141" v="234" actId="478"/>
          <ac:spMkLst>
            <pc:docMk/>
            <pc:sldMk cId="1541134202" sldId="259"/>
            <ac:spMk id="11" creationId="{5A7530B2-E788-E1DF-AABF-CB0B3C73ACC6}"/>
          </ac:spMkLst>
        </pc:spChg>
        <pc:spChg chg="add mod">
          <ac:chgData name="Langford, Michael Joseph" userId="a493a620-165e-4312-8607-f89fce878680" providerId="ADAL" clId="{8F5CD6DD-4DE6-46DE-8F5C-4C7085ABB454}" dt="2022-12-09T16:46:50.054" v="526" actId="20577"/>
          <ac:spMkLst>
            <pc:docMk/>
            <pc:sldMk cId="1541134202" sldId="259"/>
            <ac:spMk id="12" creationId="{919FB912-BE5C-98E5-2BED-990729835A2D}"/>
          </ac:spMkLst>
        </pc:spChg>
        <pc:spChg chg="add del mod">
          <ac:chgData name="Langford, Michael Joseph" userId="a493a620-165e-4312-8607-f89fce878680" providerId="ADAL" clId="{8F5CD6DD-4DE6-46DE-8F5C-4C7085ABB454}" dt="2022-12-09T17:56:55.581" v="717" actId="478"/>
          <ac:spMkLst>
            <pc:docMk/>
            <pc:sldMk cId="1541134202" sldId="259"/>
            <ac:spMk id="13" creationId="{D97A7063-CCD2-0530-9FBD-36670EE1ED89}"/>
          </ac:spMkLst>
        </pc:spChg>
        <pc:picChg chg="add mod modCrop">
          <ac:chgData name="Langford, Michael Joseph" userId="a493a620-165e-4312-8607-f89fce878680" providerId="ADAL" clId="{8F5CD6DD-4DE6-46DE-8F5C-4C7085ABB454}" dt="2022-12-09T16:45:03.891" v="248" actId="1076"/>
          <ac:picMkLst>
            <pc:docMk/>
            <pc:sldMk cId="1541134202" sldId="259"/>
            <ac:picMk id="6" creationId="{A6A53ED1-A90B-6BB5-62FB-788E3DA8E504}"/>
          </ac:picMkLst>
        </pc:picChg>
        <pc:picChg chg="add del mod">
          <ac:chgData name="Langford, Michael Joseph" userId="a493a620-165e-4312-8607-f89fce878680" providerId="ADAL" clId="{8F5CD6DD-4DE6-46DE-8F5C-4C7085ABB454}" dt="2022-12-09T18:00:55.594" v="735" actId="478"/>
          <ac:picMkLst>
            <pc:docMk/>
            <pc:sldMk cId="1541134202" sldId="259"/>
            <ac:picMk id="8" creationId="{95373E89-8E5B-A5B1-EAD4-E647B8529AE2}"/>
          </ac:picMkLst>
        </pc:picChg>
        <pc:picChg chg="add mod modCrop">
          <ac:chgData name="Langford, Michael Joseph" userId="a493a620-165e-4312-8607-f89fce878680" providerId="ADAL" clId="{8F5CD6DD-4DE6-46DE-8F5C-4C7085ABB454}" dt="2022-12-09T16:34:16.147" v="214" actId="1076"/>
          <ac:picMkLst>
            <pc:docMk/>
            <pc:sldMk cId="1541134202" sldId="259"/>
            <ac:picMk id="10" creationId="{3ADD8F2B-D135-4092-AD76-B4DDAB06731B}"/>
          </ac:picMkLst>
        </pc:picChg>
        <pc:picChg chg="add del mod">
          <ac:chgData name="Langford, Michael Joseph" userId="a493a620-165e-4312-8607-f89fce878680" providerId="ADAL" clId="{8F5CD6DD-4DE6-46DE-8F5C-4C7085ABB454}" dt="2022-12-09T17:59:25.711" v="724"/>
          <ac:picMkLst>
            <pc:docMk/>
            <pc:sldMk cId="1541134202" sldId="259"/>
            <ac:picMk id="14" creationId="{12DB530A-F19C-9C09-A660-467B53FF0BEB}"/>
          </ac:picMkLst>
        </pc:picChg>
        <pc:picChg chg="add del mod">
          <ac:chgData name="Langford, Michael Joseph" userId="a493a620-165e-4312-8607-f89fce878680" providerId="ADAL" clId="{8F5CD6DD-4DE6-46DE-8F5C-4C7085ABB454}" dt="2022-12-09T18:00:45.447" v="729" actId="478"/>
          <ac:picMkLst>
            <pc:docMk/>
            <pc:sldMk cId="1541134202" sldId="259"/>
            <ac:picMk id="15" creationId="{1704FF8D-E6C1-4CF2-1312-C5570A717E26}"/>
          </ac:picMkLst>
        </pc:picChg>
        <pc:picChg chg="add del mod">
          <ac:chgData name="Langford, Michael Joseph" userId="a493a620-165e-4312-8607-f89fce878680" providerId="ADAL" clId="{8F5CD6DD-4DE6-46DE-8F5C-4C7085ABB454}" dt="2022-12-09T18:00:55.266" v="734"/>
          <ac:picMkLst>
            <pc:docMk/>
            <pc:sldMk cId="1541134202" sldId="259"/>
            <ac:picMk id="16" creationId="{33718020-7258-9C16-65E8-04BCE43CB142}"/>
          </ac:picMkLst>
        </pc:picChg>
      </pc:sldChg>
      <pc:sldChg chg="addSp delSp modSp mod">
        <pc:chgData name="Langford, Michael Joseph" userId="a493a620-165e-4312-8607-f89fce878680" providerId="ADAL" clId="{8F5CD6DD-4DE6-46DE-8F5C-4C7085ABB454}" dt="2022-12-09T18:42:47.184" v="1713" actId="255"/>
        <pc:sldMkLst>
          <pc:docMk/>
          <pc:sldMk cId="2176805580" sldId="260"/>
        </pc:sldMkLst>
        <pc:spChg chg="mod">
          <ac:chgData name="Langford, Michael Joseph" userId="a493a620-165e-4312-8607-f89fce878680" providerId="ADAL" clId="{8F5CD6DD-4DE6-46DE-8F5C-4C7085ABB454}" dt="2022-12-09T18:18:17.075" v="882"/>
          <ac:spMkLst>
            <pc:docMk/>
            <pc:sldMk cId="2176805580" sldId="260"/>
            <ac:spMk id="5" creationId="{312AB26B-B574-063C-3AD3-549F0D191ADE}"/>
          </ac:spMkLst>
        </pc:spChg>
        <pc:spChg chg="add mod">
          <ac:chgData name="Langford, Michael Joseph" userId="a493a620-165e-4312-8607-f89fce878680" providerId="ADAL" clId="{8F5CD6DD-4DE6-46DE-8F5C-4C7085ABB454}" dt="2022-12-09T18:32:35.045" v="927" actId="1076"/>
          <ac:spMkLst>
            <pc:docMk/>
            <pc:sldMk cId="2176805580" sldId="260"/>
            <ac:spMk id="10" creationId="{FCA7BFAB-E12B-553B-CA24-32422398BFC0}"/>
          </ac:spMkLst>
        </pc:spChg>
        <pc:spChg chg="add del mod">
          <ac:chgData name="Langford, Michael Joseph" userId="a493a620-165e-4312-8607-f89fce878680" providerId="ADAL" clId="{8F5CD6DD-4DE6-46DE-8F5C-4C7085ABB454}" dt="2022-12-09T18:28:33.790" v="896" actId="478"/>
          <ac:spMkLst>
            <pc:docMk/>
            <pc:sldMk cId="2176805580" sldId="260"/>
            <ac:spMk id="12" creationId="{03BF8AF8-FF12-20AD-5D13-611B2B48E7FD}"/>
          </ac:spMkLst>
        </pc:spChg>
        <pc:spChg chg="add mod">
          <ac:chgData name="Langford, Michael Joseph" userId="a493a620-165e-4312-8607-f89fce878680" providerId="ADAL" clId="{8F5CD6DD-4DE6-46DE-8F5C-4C7085ABB454}" dt="2022-12-09T18:32:45.266" v="942" actId="20577"/>
          <ac:spMkLst>
            <pc:docMk/>
            <pc:sldMk cId="2176805580" sldId="260"/>
            <ac:spMk id="13" creationId="{FE7743F8-0137-653D-0669-63E0ACA9841B}"/>
          </ac:spMkLst>
        </pc:spChg>
        <pc:spChg chg="add del">
          <ac:chgData name="Langford, Michael Joseph" userId="a493a620-165e-4312-8607-f89fce878680" providerId="ADAL" clId="{8F5CD6DD-4DE6-46DE-8F5C-4C7085ABB454}" dt="2022-12-09T18:33:12.568" v="944" actId="478"/>
          <ac:spMkLst>
            <pc:docMk/>
            <pc:sldMk cId="2176805580" sldId="260"/>
            <ac:spMk id="15" creationId="{990D828E-CBDE-9B38-2A1A-1C49A3E949D8}"/>
          </ac:spMkLst>
        </pc:spChg>
        <pc:spChg chg="add del mod">
          <ac:chgData name="Langford, Michael Joseph" userId="a493a620-165e-4312-8607-f89fce878680" providerId="ADAL" clId="{8F5CD6DD-4DE6-46DE-8F5C-4C7085ABB454}" dt="2022-12-09T18:35:59.707" v="950"/>
          <ac:spMkLst>
            <pc:docMk/>
            <pc:sldMk cId="2176805580" sldId="260"/>
            <ac:spMk id="16" creationId="{EBDE0848-5438-34CC-83B5-D3F5CEEC6897}"/>
          </ac:spMkLst>
        </pc:spChg>
        <pc:spChg chg="add mod">
          <ac:chgData name="Langford, Michael Joseph" userId="a493a620-165e-4312-8607-f89fce878680" providerId="ADAL" clId="{8F5CD6DD-4DE6-46DE-8F5C-4C7085ABB454}" dt="2022-12-09T18:42:47.184" v="1713" actId="255"/>
          <ac:spMkLst>
            <pc:docMk/>
            <pc:sldMk cId="2176805580" sldId="260"/>
            <ac:spMk id="18" creationId="{E4CA126C-A687-DEBE-BA42-0F47A9F972D0}"/>
          </ac:spMkLst>
        </pc:spChg>
        <pc:picChg chg="add mod">
          <ac:chgData name="Langford, Michael Joseph" userId="a493a620-165e-4312-8607-f89fce878680" providerId="ADAL" clId="{8F5CD6DD-4DE6-46DE-8F5C-4C7085ABB454}" dt="2022-12-09T18:02:28.869" v="737"/>
          <ac:picMkLst>
            <pc:docMk/>
            <pc:sldMk cId="2176805580" sldId="260"/>
            <ac:picMk id="4" creationId="{78FB4557-D14F-0581-75B7-CDA0D6C92959}"/>
          </ac:picMkLst>
        </pc:picChg>
        <pc:picChg chg="del">
          <ac:chgData name="Langford, Michael Joseph" userId="a493a620-165e-4312-8607-f89fce878680" providerId="ADAL" clId="{8F5CD6DD-4DE6-46DE-8F5C-4C7085ABB454}" dt="2022-12-09T18:16:33.447" v="869" actId="478"/>
          <ac:picMkLst>
            <pc:docMk/>
            <pc:sldMk cId="2176805580" sldId="260"/>
            <ac:picMk id="6" creationId="{E977561A-B4CD-EF6C-BF4F-1D7B600475DB}"/>
          </ac:picMkLst>
        </pc:picChg>
        <pc:picChg chg="add mod">
          <ac:chgData name="Langford, Michael Joseph" userId="a493a620-165e-4312-8607-f89fce878680" providerId="ADAL" clId="{8F5CD6DD-4DE6-46DE-8F5C-4C7085ABB454}" dt="2022-12-09T18:32:20.833" v="922" actId="14100"/>
          <ac:picMkLst>
            <pc:docMk/>
            <pc:sldMk cId="2176805580" sldId="260"/>
            <ac:picMk id="7" creationId="{0A9C03B1-A518-D1EF-5128-3557BE415842}"/>
          </ac:picMkLst>
        </pc:picChg>
        <pc:picChg chg="add mod">
          <ac:chgData name="Langford, Michael Joseph" userId="a493a620-165e-4312-8607-f89fce878680" providerId="ADAL" clId="{8F5CD6DD-4DE6-46DE-8F5C-4C7085ABB454}" dt="2022-12-09T18:32:30.843" v="926" actId="1076"/>
          <ac:picMkLst>
            <pc:docMk/>
            <pc:sldMk cId="2176805580" sldId="260"/>
            <ac:picMk id="8" creationId="{C71522E0-90E9-F8C7-2D17-96C9DA4C87E1}"/>
          </ac:picMkLst>
        </pc:picChg>
        <pc:picChg chg="add mod ord">
          <ac:chgData name="Langford, Michael Joseph" userId="a493a620-165e-4312-8607-f89fce878680" providerId="ADAL" clId="{8F5CD6DD-4DE6-46DE-8F5C-4C7085ABB454}" dt="2022-12-09T18:32:36.764" v="928" actId="1076"/>
          <ac:picMkLst>
            <pc:docMk/>
            <pc:sldMk cId="2176805580" sldId="260"/>
            <ac:picMk id="11" creationId="{11480035-E639-D2CA-93F3-79A4C32D6FC8}"/>
          </ac:picMkLst>
        </pc:picChg>
        <pc:picChg chg="add mod modCrop">
          <ac:chgData name="Langford, Michael Joseph" userId="a493a620-165e-4312-8607-f89fce878680" providerId="ADAL" clId="{8F5CD6DD-4DE6-46DE-8F5C-4C7085ABB454}" dt="2022-12-09T18:32:28.377" v="925" actId="14100"/>
          <ac:picMkLst>
            <pc:docMk/>
            <pc:sldMk cId="2176805580" sldId="260"/>
            <ac:picMk id="14" creationId="{1192D29E-3F98-6129-F67B-294E67590180}"/>
          </ac:picMkLst>
        </pc:picChg>
        <pc:picChg chg="add mod">
          <ac:chgData name="Langford, Michael Joseph" userId="a493a620-165e-4312-8607-f89fce878680" providerId="ADAL" clId="{8F5CD6DD-4DE6-46DE-8F5C-4C7085ABB454}" dt="2022-12-09T18:35:59.704" v="948"/>
          <ac:picMkLst>
            <pc:docMk/>
            <pc:sldMk cId="2176805580" sldId="260"/>
            <ac:picMk id="17" creationId="{BF1EC51D-AF5F-6653-7C4F-6A2638A7EFE4}"/>
          </ac:picMkLst>
        </pc:picChg>
        <pc:picChg chg="add mod">
          <ac:chgData name="Langford, Michael Joseph" userId="a493a620-165e-4312-8607-f89fce878680" providerId="ADAL" clId="{8F5CD6DD-4DE6-46DE-8F5C-4C7085ABB454}" dt="2022-12-09T18:32:39.424" v="929" actId="1076"/>
          <ac:picMkLst>
            <pc:docMk/>
            <pc:sldMk cId="2176805580" sldId="260"/>
            <ac:picMk id="3073" creationId="{19182187-D5B9-32B8-2E1C-579904E51725}"/>
          </ac:picMkLst>
        </pc:picChg>
      </pc:sldChg>
      <pc:sldChg chg="addSp modSp mod">
        <pc:chgData name="Langford, Michael Joseph" userId="a493a620-165e-4312-8607-f89fce878680" providerId="ADAL" clId="{8F5CD6DD-4DE6-46DE-8F5C-4C7085ABB454}" dt="2022-12-09T18:07:20.111" v="865" actId="20577"/>
        <pc:sldMkLst>
          <pc:docMk/>
          <pc:sldMk cId="2650458813" sldId="261"/>
        </pc:sldMkLst>
        <pc:spChg chg="mod">
          <ac:chgData name="Langford, Michael Joseph" userId="a493a620-165e-4312-8607-f89fce878680" providerId="ADAL" clId="{8F5CD6DD-4DE6-46DE-8F5C-4C7085ABB454}" dt="2022-12-09T18:07:20.111" v="865" actId="20577"/>
          <ac:spMkLst>
            <pc:docMk/>
            <pc:sldMk cId="2650458813" sldId="261"/>
            <ac:spMk id="6" creationId="{7841AEDB-3728-BB4A-C198-8B2118953B47}"/>
          </ac:spMkLst>
        </pc:spChg>
        <pc:spChg chg="mod">
          <ac:chgData name="Langford, Michael Joseph" userId="a493a620-165e-4312-8607-f89fce878680" providerId="ADAL" clId="{8F5CD6DD-4DE6-46DE-8F5C-4C7085ABB454}" dt="2022-12-09T17:45:43.469" v="683" actId="1076"/>
          <ac:spMkLst>
            <pc:docMk/>
            <pc:sldMk cId="2650458813" sldId="261"/>
            <ac:spMk id="7" creationId="{B746AC43-B5BE-52AE-C646-7C42B94B9D46}"/>
          </ac:spMkLst>
        </pc:spChg>
        <pc:picChg chg="mod modCrop">
          <ac:chgData name="Langford, Michael Joseph" userId="a493a620-165e-4312-8607-f89fce878680" providerId="ADAL" clId="{8F5CD6DD-4DE6-46DE-8F5C-4C7085ABB454}" dt="2022-12-09T17:45:30.768" v="680" actId="1076"/>
          <ac:picMkLst>
            <pc:docMk/>
            <pc:sldMk cId="2650458813" sldId="261"/>
            <ac:picMk id="5" creationId="{E49B1159-F4FA-DC24-7BCF-321964655E60}"/>
          </ac:picMkLst>
        </pc:picChg>
        <pc:picChg chg="mod">
          <ac:chgData name="Langford, Michael Joseph" userId="a493a620-165e-4312-8607-f89fce878680" providerId="ADAL" clId="{8F5CD6DD-4DE6-46DE-8F5C-4C7085ABB454}" dt="2022-12-09T17:50:34.206" v="704" actId="1035"/>
          <ac:picMkLst>
            <pc:docMk/>
            <pc:sldMk cId="2650458813" sldId="261"/>
            <ac:picMk id="8" creationId="{02F22B87-CD87-E5C4-61A2-1E4FFCF73ECE}"/>
          </ac:picMkLst>
        </pc:picChg>
        <pc:picChg chg="add mod">
          <ac:chgData name="Langford, Michael Joseph" userId="a493a620-165e-4312-8607-f89fce878680" providerId="ADAL" clId="{8F5CD6DD-4DE6-46DE-8F5C-4C7085ABB454}" dt="2022-12-09T17:50:42.044" v="707" actId="14100"/>
          <ac:picMkLst>
            <pc:docMk/>
            <pc:sldMk cId="2650458813" sldId="261"/>
            <ac:picMk id="9" creationId="{E65C227E-D9D9-36C4-76BC-E74C0CE73F5E}"/>
          </ac:picMkLst>
        </pc:picChg>
        <pc:picChg chg="add mod">
          <ac:chgData name="Langford, Michael Joseph" userId="a493a620-165e-4312-8607-f89fce878680" providerId="ADAL" clId="{8F5CD6DD-4DE6-46DE-8F5C-4C7085ABB454}" dt="2022-12-09T17:50:29.405" v="690" actId="1036"/>
          <ac:picMkLst>
            <pc:docMk/>
            <pc:sldMk cId="2650458813" sldId="261"/>
            <ac:picMk id="10" creationId="{C0768326-6146-85BD-6E45-E331A2B67E62}"/>
          </ac:picMkLst>
        </pc:picChg>
        <pc:picChg chg="add mod">
          <ac:chgData name="Langford, Michael Joseph" userId="a493a620-165e-4312-8607-f89fce878680" providerId="ADAL" clId="{8F5CD6DD-4DE6-46DE-8F5C-4C7085ABB454}" dt="2022-12-09T17:50:32.220" v="698" actId="1035"/>
          <ac:picMkLst>
            <pc:docMk/>
            <pc:sldMk cId="2650458813" sldId="261"/>
            <ac:picMk id="2050" creationId="{2DD55AD6-D619-7D5F-EACE-F45B2EF8617B}"/>
          </ac:picMkLst>
        </pc:picChg>
      </pc:sldChg>
      <pc:sldChg chg="delSp new mod">
        <pc:chgData name="Langford, Michael Joseph" userId="a493a620-165e-4312-8607-f89fce878680" providerId="ADAL" clId="{8F5CD6DD-4DE6-46DE-8F5C-4C7085ABB454}" dt="2022-12-09T18:14:13.041" v="868" actId="478"/>
        <pc:sldMkLst>
          <pc:docMk/>
          <pc:sldMk cId="4231930964" sldId="262"/>
        </pc:sldMkLst>
        <pc:spChg chg="del">
          <ac:chgData name="Langford, Michael Joseph" userId="a493a620-165e-4312-8607-f89fce878680" providerId="ADAL" clId="{8F5CD6DD-4DE6-46DE-8F5C-4C7085ABB454}" dt="2022-12-09T18:14:10.874" v="867" actId="478"/>
          <ac:spMkLst>
            <pc:docMk/>
            <pc:sldMk cId="4231930964" sldId="262"/>
            <ac:spMk id="2" creationId="{11AE0A05-AB5F-7EDE-75AE-47B76601B748}"/>
          </ac:spMkLst>
        </pc:spChg>
        <pc:spChg chg="del">
          <ac:chgData name="Langford, Michael Joseph" userId="a493a620-165e-4312-8607-f89fce878680" providerId="ADAL" clId="{8F5CD6DD-4DE6-46DE-8F5C-4C7085ABB454}" dt="2022-12-09T18:14:13.041" v="868" actId="478"/>
          <ac:spMkLst>
            <pc:docMk/>
            <pc:sldMk cId="4231930964" sldId="262"/>
            <ac:spMk id="3" creationId="{4322E7E4-4491-64B3-C008-23DC78540C83}"/>
          </ac:spMkLst>
        </pc:spChg>
      </pc:sldChg>
      <pc:sldChg chg="addSp modSp new mod">
        <pc:chgData name="Langford, Michael Joseph" userId="a493a620-165e-4312-8607-f89fce878680" providerId="ADAL" clId="{8F5CD6DD-4DE6-46DE-8F5C-4C7085ABB454}" dt="2022-12-09T18:44:00.930" v="1717" actId="14100"/>
        <pc:sldMkLst>
          <pc:docMk/>
          <pc:sldMk cId="3157941834" sldId="263"/>
        </pc:sldMkLst>
        <pc:picChg chg="add mod">
          <ac:chgData name="Langford, Michael Joseph" userId="a493a620-165e-4312-8607-f89fce878680" providerId="ADAL" clId="{8F5CD6DD-4DE6-46DE-8F5C-4C7085ABB454}" dt="2022-12-09T18:44:00.930" v="1717" actId="14100"/>
          <ac:picMkLst>
            <pc:docMk/>
            <pc:sldMk cId="3157941834" sldId="263"/>
            <ac:picMk id="2" creationId="{F21F1BAD-53FE-ABB2-B4C8-91F25B3D45B4}"/>
          </ac:picMkLst>
        </pc:picChg>
      </pc:sldChg>
      <pc:sldChg chg="addSp modSp new mod">
        <pc:chgData name="Langford, Michael Joseph" userId="a493a620-165e-4312-8607-f89fce878680" providerId="ADAL" clId="{8F5CD6DD-4DE6-46DE-8F5C-4C7085ABB454}" dt="2022-12-09T18:50:05.544" v="1756" actId="1076"/>
        <pc:sldMkLst>
          <pc:docMk/>
          <pc:sldMk cId="2214055995" sldId="264"/>
        </pc:sldMkLst>
        <pc:spChg chg="add mod">
          <ac:chgData name="Langford, Michael Joseph" userId="a493a620-165e-4312-8607-f89fce878680" providerId="ADAL" clId="{8F5CD6DD-4DE6-46DE-8F5C-4C7085ABB454}" dt="2022-12-09T18:50:02.905" v="1755" actId="1076"/>
          <ac:spMkLst>
            <pc:docMk/>
            <pc:sldMk cId="2214055995" sldId="264"/>
            <ac:spMk id="3" creationId="{17E6F0FC-6660-F744-CBB1-D6C8237706A1}"/>
          </ac:spMkLst>
        </pc:spChg>
        <pc:spChg chg="add mod">
          <ac:chgData name="Langford, Michael Joseph" userId="a493a620-165e-4312-8607-f89fce878680" providerId="ADAL" clId="{8F5CD6DD-4DE6-46DE-8F5C-4C7085ABB454}" dt="2022-12-09T18:47:04.344" v="1744" actId="14100"/>
          <ac:spMkLst>
            <pc:docMk/>
            <pc:sldMk cId="2214055995" sldId="264"/>
            <ac:spMk id="4" creationId="{7341C7A6-CACB-A699-DE43-326E1ABB3B36}"/>
          </ac:spMkLst>
        </pc:spChg>
        <pc:picChg chg="add mod">
          <ac:chgData name="Langford, Michael Joseph" userId="a493a620-165e-4312-8607-f89fce878680" providerId="ADAL" clId="{8F5CD6DD-4DE6-46DE-8F5C-4C7085ABB454}" dt="2022-12-09T18:50:00.697" v="1754" actId="1076"/>
          <ac:picMkLst>
            <pc:docMk/>
            <pc:sldMk cId="2214055995" sldId="264"/>
            <ac:picMk id="2" creationId="{D6B3921F-C3AC-A343-F1A0-7FE9613595A5}"/>
          </ac:picMkLst>
        </pc:picChg>
        <pc:picChg chg="add mod">
          <ac:chgData name="Langford, Michael Joseph" userId="a493a620-165e-4312-8607-f89fce878680" providerId="ADAL" clId="{8F5CD6DD-4DE6-46DE-8F5C-4C7085ABB454}" dt="2022-12-09T18:50:05.544" v="1756" actId="1076"/>
          <ac:picMkLst>
            <pc:docMk/>
            <pc:sldMk cId="2214055995" sldId="264"/>
            <ac:picMk id="4098" creationId="{83335A46-7B24-AB00-2833-E08042C82425}"/>
          </ac:picMkLst>
        </pc:picChg>
      </pc:sldChg>
      <pc:sldChg chg="addSp delSp modSp new mod">
        <pc:chgData name="Langford, Michael Joseph" userId="a493a620-165e-4312-8607-f89fce878680" providerId="ADAL" clId="{8F5CD6DD-4DE6-46DE-8F5C-4C7085ABB454}" dt="2022-12-09T18:58:52.030" v="1789" actId="1076"/>
        <pc:sldMkLst>
          <pc:docMk/>
          <pc:sldMk cId="89509414" sldId="265"/>
        </pc:sldMkLst>
        <pc:spChg chg="add mod">
          <ac:chgData name="Langford, Michael Joseph" userId="a493a620-165e-4312-8607-f89fce878680" providerId="ADAL" clId="{8F5CD6DD-4DE6-46DE-8F5C-4C7085ABB454}" dt="2022-12-09T18:51:10.942" v="1780" actId="255"/>
          <ac:spMkLst>
            <pc:docMk/>
            <pc:sldMk cId="89509414" sldId="265"/>
            <ac:spMk id="2" creationId="{F1F39249-F5C9-30B8-9B45-5FFEADD13198}"/>
          </ac:spMkLst>
        </pc:spChg>
        <pc:picChg chg="add del mod">
          <ac:chgData name="Langford, Michael Joseph" userId="a493a620-165e-4312-8607-f89fce878680" providerId="ADAL" clId="{8F5CD6DD-4DE6-46DE-8F5C-4C7085ABB454}" dt="2022-12-09T18:58:33.571" v="1785" actId="478"/>
          <ac:picMkLst>
            <pc:docMk/>
            <pc:sldMk cId="89509414" sldId="265"/>
            <ac:picMk id="5122" creationId="{C5E1B15E-35B4-AE3E-F24C-A6BCBE979EC1}"/>
          </ac:picMkLst>
        </pc:picChg>
        <pc:picChg chg="add mod">
          <ac:chgData name="Langford, Michael Joseph" userId="a493a620-165e-4312-8607-f89fce878680" providerId="ADAL" clId="{8F5CD6DD-4DE6-46DE-8F5C-4C7085ABB454}" dt="2022-12-09T18:58:52.030" v="1789" actId="1076"/>
          <ac:picMkLst>
            <pc:docMk/>
            <pc:sldMk cId="89509414" sldId="265"/>
            <ac:picMk id="5124" creationId="{FEC7F0C7-72BB-EEF5-A2A1-109BFECBF19B}"/>
          </ac:picMkLst>
        </pc:picChg>
      </pc:sldChg>
    </pc:docChg>
  </pc:docChgLst>
  <pc:docChgLst>
    <pc:chgData name="Guest User" userId="S::urn:spo:anon#70c2f1f11ed9b4e2428cfb94f4bc03c2150010c082bc8c797e486ba9988fd27d::" providerId="AD" clId="Web-{64ECC8B4-5A6C-12D8-785F-7E6BCE175A76}"/>
    <pc:docChg chg="modSld">
      <pc:chgData name="Guest User" userId="S::urn:spo:anon#70c2f1f11ed9b4e2428cfb94f4bc03c2150010c082bc8c797e486ba9988fd27d::" providerId="AD" clId="Web-{64ECC8B4-5A6C-12D8-785F-7E6BCE175A76}" dt="2022-12-09T18:29:46.661" v="9" actId="20577"/>
      <pc:docMkLst>
        <pc:docMk/>
      </pc:docMkLst>
      <pc:sldChg chg="modSp">
        <pc:chgData name="Guest User" userId="S::urn:spo:anon#70c2f1f11ed9b4e2428cfb94f4bc03c2150010c082bc8c797e486ba9988fd27d::" providerId="AD" clId="Web-{64ECC8B4-5A6C-12D8-785F-7E6BCE175A76}" dt="2022-12-09T18:29:46.661" v="9" actId="20577"/>
        <pc:sldMkLst>
          <pc:docMk/>
          <pc:sldMk cId="1541134202" sldId="259"/>
        </pc:sldMkLst>
        <pc:spChg chg="mod">
          <ac:chgData name="Guest User" userId="S::urn:spo:anon#70c2f1f11ed9b4e2428cfb94f4bc03c2150010c082bc8c797e486ba9988fd27d::" providerId="AD" clId="Web-{64ECC8B4-5A6C-12D8-785F-7E6BCE175A76}" dt="2022-12-09T18:29:46.661" v="9" actId="20577"/>
          <ac:spMkLst>
            <pc:docMk/>
            <pc:sldMk cId="1541134202" sldId="259"/>
            <ac:spMk id="12" creationId="{919FB912-BE5C-98E5-2BED-990729835A2D}"/>
          </ac:spMkLst>
        </pc:spChg>
      </pc:sldChg>
    </pc:docChg>
  </pc:docChgLst>
  <pc:docChgLst>
    <pc:chgData name="Guest User" userId="S::urn:spo:anon#72a37fee6aa9f0e14c829a0c774009da798b5ce119823b92197db2026bc9d7de::" providerId="AD" clId="Web-{BB82911E-F813-F41B-8E4B-40EA9B3EB80C}"/>
    <pc:docChg chg="addSld modSld">
      <pc:chgData name="Guest User" userId="S::urn:spo:anon#72a37fee6aa9f0e14c829a0c774009da798b5ce119823b92197db2026bc9d7de::" providerId="AD" clId="Web-{BB82911E-F813-F41B-8E4B-40EA9B3EB80C}" dt="2022-12-09T16:49:12.099" v="92" actId="1076"/>
      <pc:docMkLst>
        <pc:docMk/>
      </pc:docMkLst>
      <pc:sldChg chg="addSp delSp modSp new">
        <pc:chgData name="Guest User" userId="S::urn:spo:anon#72a37fee6aa9f0e14c829a0c774009da798b5ce119823b92197db2026bc9d7de::" providerId="AD" clId="Web-{BB82911E-F813-F41B-8E4B-40EA9B3EB80C}" dt="2022-12-09T16:44:11.700" v="85" actId="1076"/>
        <pc:sldMkLst>
          <pc:docMk/>
          <pc:sldMk cId="2176805580" sldId="260"/>
        </pc:sldMkLst>
        <pc:spChg chg="del">
          <ac:chgData name="Guest User" userId="S::urn:spo:anon#72a37fee6aa9f0e14c829a0c774009da798b5ce119823b92197db2026bc9d7de::" providerId="AD" clId="Web-{BB82911E-F813-F41B-8E4B-40EA9B3EB80C}" dt="2022-12-09T16:27:07.547" v="2"/>
          <ac:spMkLst>
            <pc:docMk/>
            <pc:sldMk cId="2176805580" sldId="260"/>
            <ac:spMk id="2" creationId="{4A77E626-A20B-9570-C349-F5FFEAFFCD36}"/>
          </ac:spMkLst>
        </pc:spChg>
        <pc:spChg chg="del">
          <ac:chgData name="Guest User" userId="S::urn:spo:anon#72a37fee6aa9f0e14c829a0c774009da798b5ce119823b92197db2026bc9d7de::" providerId="AD" clId="Web-{BB82911E-F813-F41B-8E4B-40EA9B3EB80C}" dt="2022-12-09T16:27:05.375" v="1"/>
          <ac:spMkLst>
            <pc:docMk/>
            <pc:sldMk cId="2176805580" sldId="260"/>
            <ac:spMk id="3" creationId="{13B9A678-67A8-25EF-1804-8B5DAD5B3045}"/>
          </ac:spMkLst>
        </pc:spChg>
        <pc:spChg chg="add mod">
          <ac:chgData name="Guest User" userId="S::urn:spo:anon#72a37fee6aa9f0e14c829a0c774009da798b5ce119823b92197db2026bc9d7de::" providerId="AD" clId="Web-{BB82911E-F813-F41B-8E4B-40EA9B3EB80C}" dt="2022-12-09T16:37:59.096" v="81" actId="20577"/>
          <ac:spMkLst>
            <pc:docMk/>
            <pc:sldMk cId="2176805580" sldId="260"/>
            <ac:spMk id="5" creationId="{312AB26B-B574-063C-3AD3-549F0D191ADE}"/>
          </ac:spMkLst>
        </pc:spChg>
        <pc:picChg chg="add mod">
          <ac:chgData name="Guest User" userId="S::urn:spo:anon#72a37fee6aa9f0e14c829a0c774009da798b5ce119823b92197db2026bc9d7de::" providerId="AD" clId="Web-{BB82911E-F813-F41B-8E4B-40EA9B3EB80C}" dt="2022-12-09T16:44:11.700" v="85" actId="1076"/>
          <ac:picMkLst>
            <pc:docMk/>
            <pc:sldMk cId="2176805580" sldId="260"/>
            <ac:picMk id="6" creationId="{E977561A-B4CD-EF6C-BF4F-1D7B600475DB}"/>
          </ac:picMkLst>
        </pc:picChg>
      </pc:sldChg>
      <pc:sldChg chg="addSp modSp">
        <pc:chgData name="Guest User" userId="S::urn:spo:anon#72a37fee6aa9f0e14c829a0c774009da798b5ce119823b92197db2026bc9d7de::" providerId="AD" clId="Web-{BB82911E-F813-F41B-8E4B-40EA9B3EB80C}" dt="2022-12-09T16:49:12.099" v="92" actId="1076"/>
        <pc:sldMkLst>
          <pc:docMk/>
          <pc:sldMk cId="2650458813" sldId="261"/>
        </pc:sldMkLst>
        <pc:spChg chg="add mod">
          <ac:chgData name="Guest User" userId="S::urn:spo:anon#72a37fee6aa9f0e14c829a0c774009da798b5ce119823b92197db2026bc9d7de::" providerId="AD" clId="Web-{BB82911E-F813-F41B-8E4B-40EA9B3EB80C}" dt="2022-12-09T16:49:12.099" v="92" actId="1076"/>
          <ac:spMkLst>
            <pc:docMk/>
            <pc:sldMk cId="2650458813" sldId="261"/>
            <ac:spMk id="7" creationId="{B746AC43-B5BE-52AE-C646-7C42B94B9D46}"/>
          </ac:spMkLst>
        </pc:spChg>
        <pc:picChg chg="add mod">
          <ac:chgData name="Guest User" userId="S::urn:spo:anon#72a37fee6aa9f0e14c829a0c774009da798b5ce119823b92197db2026bc9d7de::" providerId="AD" clId="Web-{BB82911E-F813-F41B-8E4B-40EA9B3EB80C}" dt="2022-12-09T16:48:26.426" v="87" actId="1076"/>
          <ac:picMkLst>
            <pc:docMk/>
            <pc:sldMk cId="2650458813" sldId="261"/>
            <ac:picMk id="5" creationId="{E49B1159-F4FA-DC24-7BCF-321964655E60}"/>
          </ac:picMkLst>
        </pc:picChg>
      </pc:sldChg>
    </pc:docChg>
  </pc:docChgLst>
  <pc:docChgLst>
    <pc:chgData name="Guest User" userId="S::urn:spo:anon#70c2f1f11ed9b4e2428cfb94f4bc03c2150010c082bc8c797e486ba9988fd27d::" providerId="AD" clId="Web-{095706A4-23BD-0896-CB73-D7CD13DC0844}"/>
    <pc:docChg chg="addSld modSld">
      <pc:chgData name="Guest User" userId="S::urn:spo:anon#70c2f1f11ed9b4e2428cfb94f4bc03c2150010c082bc8c797e486ba9988fd27d::" providerId="AD" clId="Web-{095706A4-23BD-0896-CB73-D7CD13DC0844}" dt="2022-12-09T16:54:37.846" v="649" actId="20577"/>
      <pc:docMkLst>
        <pc:docMk/>
      </pc:docMkLst>
      <pc:sldChg chg="addSp delSp modSp new">
        <pc:chgData name="Guest User" userId="S::urn:spo:anon#70c2f1f11ed9b4e2428cfb94f4bc03c2150010c082bc8c797e486ba9988fd27d::" providerId="AD" clId="Web-{095706A4-23BD-0896-CB73-D7CD13DC0844}" dt="2022-12-09T16:39:29.774" v="413" actId="20577"/>
        <pc:sldMkLst>
          <pc:docMk/>
          <pc:sldMk cId="1480485033" sldId="258"/>
        </pc:sldMkLst>
        <pc:spChg chg="add mod">
          <ac:chgData name="Guest User" userId="S::urn:spo:anon#70c2f1f11ed9b4e2428cfb94f4bc03c2150010c082bc8c797e486ba9988fd27d::" providerId="AD" clId="Web-{095706A4-23BD-0896-CB73-D7CD13DC0844}" dt="2022-12-09T16:39:29.774" v="413" actId="20577"/>
          <ac:spMkLst>
            <pc:docMk/>
            <pc:sldMk cId="1480485033" sldId="258"/>
            <ac:spMk id="2" creationId="{3FB670D3-1F46-843D-8B17-F56869DA113B}"/>
          </ac:spMkLst>
        </pc:spChg>
        <pc:spChg chg="add mod">
          <ac:chgData name="Guest User" userId="S::urn:spo:anon#70c2f1f11ed9b4e2428cfb94f4bc03c2150010c082bc8c797e486ba9988fd27d::" providerId="AD" clId="Web-{095706A4-23BD-0896-CB73-D7CD13DC0844}" dt="2022-12-09T16:30:56.838" v="334" actId="1076"/>
          <ac:spMkLst>
            <pc:docMk/>
            <pc:sldMk cId="1480485033" sldId="258"/>
            <ac:spMk id="4" creationId="{EC1D49EB-FBE4-6DAA-E56E-B8FD96090EA9}"/>
          </ac:spMkLst>
        </pc:spChg>
        <pc:spChg chg="add mod">
          <ac:chgData name="Guest User" userId="S::urn:spo:anon#70c2f1f11ed9b4e2428cfb94f4bc03c2150010c082bc8c797e486ba9988fd27d::" providerId="AD" clId="Web-{095706A4-23BD-0896-CB73-D7CD13DC0844}" dt="2022-12-09T16:35:44.721" v="345" actId="14100"/>
          <ac:spMkLst>
            <pc:docMk/>
            <pc:sldMk cId="1480485033" sldId="258"/>
            <ac:spMk id="8" creationId="{4EECD0D6-BE76-EB22-640A-8F8567652989}"/>
          </ac:spMkLst>
        </pc:spChg>
        <pc:spChg chg="add mod">
          <ac:chgData name="Guest User" userId="S::urn:spo:anon#70c2f1f11ed9b4e2428cfb94f4bc03c2150010c082bc8c797e486ba9988fd27d::" providerId="AD" clId="Web-{095706A4-23BD-0896-CB73-D7CD13DC0844}" dt="2022-12-09T16:37:46.506" v="371"/>
          <ac:spMkLst>
            <pc:docMk/>
            <pc:sldMk cId="1480485033" sldId="258"/>
            <ac:spMk id="14" creationId="{B6D44DCB-F98C-6140-3AF8-EB44C0C8DDA7}"/>
          </ac:spMkLst>
        </pc:spChg>
        <pc:spChg chg="add mod">
          <ac:chgData name="Guest User" userId="S::urn:spo:anon#70c2f1f11ed9b4e2428cfb94f4bc03c2150010c082bc8c797e486ba9988fd27d::" providerId="AD" clId="Web-{095706A4-23BD-0896-CB73-D7CD13DC0844}" dt="2022-12-09T16:39:07.805" v="394" actId="14100"/>
          <ac:spMkLst>
            <pc:docMk/>
            <pc:sldMk cId="1480485033" sldId="258"/>
            <ac:spMk id="15" creationId="{E7E733F9-C47C-A545-52A3-96B8DA4B3BBE}"/>
          </ac:spMkLst>
        </pc:spChg>
        <pc:spChg chg="add mod">
          <ac:chgData name="Guest User" userId="S::urn:spo:anon#70c2f1f11ed9b4e2428cfb94f4bc03c2150010c082bc8c797e486ba9988fd27d::" providerId="AD" clId="Web-{095706A4-23BD-0896-CB73-D7CD13DC0844}" dt="2022-12-09T16:38:57.508" v="393" actId="20577"/>
          <ac:spMkLst>
            <pc:docMk/>
            <pc:sldMk cId="1480485033" sldId="258"/>
            <ac:spMk id="18" creationId="{C9318A12-E20A-FD25-096A-508714918F06}"/>
          </ac:spMkLst>
        </pc:spChg>
        <pc:picChg chg="add mod">
          <ac:chgData name="Guest User" userId="S::urn:spo:anon#70c2f1f11ed9b4e2428cfb94f4bc03c2150010c082bc8c797e486ba9988fd27d::" providerId="AD" clId="Web-{095706A4-23BD-0896-CB73-D7CD13DC0844}" dt="2022-12-09T16:30:52.932" v="333" actId="1076"/>
          <ac:picMkLst>
            <pc:docMk/>
            <pc:sldMk cId="1480485033" sldId="258"/>
            <ac:picMk id="3" creationId="{595D7DDC-19BF-6D93-65A4-E22B8E850F94}"/>
          </ac:picMkLst>
        </pc:picChg>
        <pc:picChg chg="add mod">
          <ac:chgData name="Guest User" userId="S::urn:spo:anon#70c2f1f11ed9b4e2428cfb94f4bc03c2150010c082bc8c797e486ba9988fd27d::" providerId="AD" clId="Web-{095706A4-23BD-0896-CB73-D7CD13DC0844}" dt="2022-12-09T16:30:20.791" v="327" actId="1076"/>
          <ac:picMkLst>
            <pc:docMk/>
            <pc:sldMk cId="1480485033" sldId="258"/>
            <ac:picMk id="5" creationId="{B03C2C09-5965-214A-3DB0-54C0098E4482}"/>
          </ac:picMkLst>
        </pc:picChg>
        <pc:picChg chg="mod">
          <ac:chgData name="Guest User" userId="S::urn:spo:anon#70c2f1f11ed9b4e2428cfb94f4bc03c2150010c082bc8c797e486ba9988fd27d::" providerId="AD" clId="Web-{095706A4-23BD-0896-CB73-D7CD13DC0844}" dt="2022-12-09T16:29:38.930" v="318" actId="1076"/>
          <ac:picMkLst>
            <pc:docMk/>
            <pc:sldMk cId="1480485033" sldId="258"/>
            <ac:picMk id="6" creationId="{3A299A04-82E9-814E-7F04-B6C315F82084}"/>
          </ac:picMkLst>
        </pc:picChg>
        <pc:picChg chg="add mod">
          <ac:chgData name="Guest User" userId="S::urn:spo:anon#70c2f1f11ed9b4e2428cfb94f4bc03c2150010c082bc8c797e486ba9988fd27d::" providerId="AD" clId="Web-{095706A4-23BD-0896-CB73-D7CD13DC0844}" dt="2022-12-09T16:38:20.444" v="379" actId="1076"/>
          <ac:picMkLst>
            <pc:docMk/>
            <pc:sldMk cId="1480485033" sldId="258"/>
            <ac:picMk id="7" creationId="{775E3D4E-2816-F746-110A-C715D21B2482}"/>
          </ac:picMkLst>
        </pc:picChg>
        <pc:cxnChg chg="add del">
          <ac:chgData name="Guest User" userId="S::urn:spo:anon#70c2f1f11ed9b4e2428cfb94f4bc03c2150010c082bc8c797e486ba9988fd27d::" providerId="AD" clId="Web-{095706A4-23BD-0896-CB73-D7CD13DC0844}" dt="2022-12-09T16:36:33.176" v="355"/>
          <ac:cxnSpMkLst>
            <pc:docMk/>
            <pc:sldMk cId="1480485033" sldId="258"/>
            <ac:cxnSpMk id="9" creationId="{4E402BC8-F750-22B3-F263-A71AC48451F3}"/>
          </ac:cxnSpMkLst>
        </pc:cxnChg>
        <pc:cxnChg chg="add del">
          <ac:chgData name="Guest User" userId="S::urn:spo:anon#70c2f1f11ed9b4e2428cfb94f4bc03c2150010c082bc8c797e486ba9988fd27d::" providerId="AD" clId="Web-{095706A4-23BD-0896-CB73-D7CD13DC0844}" dt="2022-12-09T16:36:31.535" v="354"/>
          <ac:cxnSpMkLst>
            <pc:docMk/>
            <pc:sldMk cId="1480485033" sldId="258"/>
            <ac:cxnSpMk id="10" creationId="{A16C6204-DB81-C7F2-8369-3E92DB433A7F}"/>
          </ac:cxnSpMkLst>
        </pc:cxnChg>
        <pc:cxnChg chg="add mod">
          <ac:chgData name="Guest User" userId="S::urn:spo:anon#70c2f1f11ed9b4e2428cfb94f4bc03c2150010c082bc8c797e486ba9988fd27d::" providerId="AD" clId="Web-{095706A4-23BD-0896-CB73-D7CD13DC0844}" dt="2022-12-09T16:37:37.068" v="369"/>
          <ac:cxnSpMkLst>
            <pc:docMk/>
            <pc:sldMk cId="1480485033" sldId="258"/>
            <ac:cxnSpMk id="11" creationId="{B2803C1F-759D-D487-A0B4-214AAAFAF9AC}"/>
          </ac:cxnSpMkLst>
        </pc:cxnChg>
        <pc:cxnChg chg="add del">
          <ac:chgData name="Guest User" userId="S::urn:spo:anon#70c2f1f11ed9b4e2428cfb94f4bc03c2150010c082bc8c797e486ba9988fd27d::" providerId="AD" clId="Web-{095706A4-23BD-0896-CB73-D7CD13DC0844}" dt="2022-12-09T16:36:28.066" v="352"/>
          <ac:cxnSpMkLst>
            <pc:docMk/>
            <pc:sldMk cId="1480485033" sldId="258"/>
            <ac:cxnSpMk id="12" creationId="{C668B41B-AF1E-FC4B-5E52-1AE114B4FDDD}"/>
          </ac:cxnSpMkLst>
        </pc:cxnChg>
        <pc:cxnChg chg="add del">
          <ac:chgData name="Guest User" userId="S::urn:spo:anon#70c2f1f11ed9b4e2428cfb94f4bc03c2150010c082bc8c797e486ba9988fd27d::" providerId="AD" clId="Web-{095706A4-23BD-0896-CB73-D7CD13DC0844}" dt="2022-12-09T16:36:26.254" v="351"/>
          <ac:cxnSpMkLst>
            <pc:docMk/>
            <pc:sldMk cId="1480485033" sldId="258"/>
            <ac:cxnSpMk id="13" creationId="{304952BC-FF27-1CB7-8E7F-6152ABF84303}"/>
          </ac:cxnSpMkLst>
        </pc:cxnChg>
        <pc:cxnChg chg="add del mod">
          <ac:chgData name="Guest User" userId="S::urn:spo:anon#70c2f1f11ed9b4e2428cfb94f4bc03c2150010c082bc8c797e486ba9988fd27d::" providerId="AD" clId="Web-{095706A4-23BD-0896-CB73-D7CD13DC0844}" dt="2022-12-09T16:38:21.054" v="380"/>
          <ac:cxnSpMkLst>
            <pc:docMk/>
            <pc:sldMk cId="1480485033" sldId="258"/>
            <ac:cxnSpMk id="16" creationId="{954B7BB5-9110-442A-6CE2-037C5285F72B}"/>
          </ac:cxnSpMkLst>
        </pc:cxnChg>
        <pc:cxnChg chg="add mod">
          <ac:chgData name="Guest User" userId="S::urn:spo:anon#70c2f1f11ed9b4e2428cfb94f4bc03c2150010c082bc8c797e486ba9988fd27d::" providerId="AD" clId="Web-{095706A4-23BD-0896-CB73-D7CD13DC0844}" dt="2022-12-09T16:38:35.023" v="384" actId="14100"/>
          <ac:cxnSpMkLst>
            <pc:docMk/>
            <pc:sldMk cId="1480485033" sldId="258"/>
            <ac:cxnSpMk id="17" creationId="{7C3B1CB4-0BAC-F06A-C679-1E69D77C7AB5}"/>
          </ac:cxnSpMkLst>
        </pc:cxnChg>
      </pc:sldChg>
      <pc:sldChg chg="addSp delSp modSp new">
        <pc:chgData name="Guest User" userId="S::urn:spo:anon#70c2f1f11ed9b4e2428cfb94f4bc03c2150010c082bc8c797e486ba9988fd27d::" providerId="AD" clId="Web-{095706A4-23BD-0896-CB73-D7CD13DC0844}" dt="2022-12-09T16:54:37.846" v="649" actId="20577"/>
        <pc:sldMkLst>
          <pc:docMk/>
          <pc:sldMk cId="2650458813" sldId="261"/>
        </pc:sldMkLst>
        <pc:spChg chg="del">
          <ac:chgData name="Guest User" userId="S::urn:spo:anon#70c2f1f11ed9b4e2428cfb94f4bc03c2150010c082bc8c797e486ba9988fd27d::" providerId="AD" clId="Web-{095706A4-23BD-0896-CB73-D7CD13DC0844}" dt="2022-12-09T16:40:58.089" v="415"/>
          <ac:spMkLst>
            <pc:docMk/>
            <pc:sldMk cId="2650458813" sldId="261"/>
            <ac:spMk id="2" creationId="{8AD8A0E0-0920-B903-28CE-294CC5605E73}"/>
          </ac:spMkLst>
        </pc:spChg>
        <pc:spChg chg="del">
          <ac:chgData name="Guest User" userId="S::urn:spo:anon#70c2f1f11ed9b4e2428cfb94f4bc03c2150010c082bc8c797e486ba9988fd27d::" providerId="AD" clId="Web-{095706A4-23BD-0896-CB73-D7CD13DC0844}" dt="2022-12-09T16:40:59.621" v="416"/>
          <ac:spMkLst>
            <pc:docMk/>
            <pc:sldMk cId="2650458813" sldId="261"/>
            <ac:spMk id="3" creationId="{45B412CA-52B5-7B51-1031-094BF5315ABD}"/>
          </ac:spMkLst>
        </pc:spChg>
        <pc:spChg chg="add del mod">
          <ac:chgData name="Guest User" userId="S::urn:spo:anon#70c2f1f11ed9b4e2428cfb94f4bc03c2150010c082bc8c797e486ba9988fd27d::" providerId="AD" clId="Web-{095706A4-23BD-0896-CB73-D7CD13DC0844}" dt="2022-12-09T16:45:17.472" v="428"/>
          <ac:spMkLst>
            <pc:docMk/>
            <pc:sldMk cId="2650458813" sldId="261"/>
            <ac:spMk id="4" creationId="{746302C6-45F1-08AF-4715-0AB5A8485083}"/>
          </ac:spMkLst>
        </pc:spChg>
        <pc:spChg chg="add mod">
          <ac:chgData name="Guest User" userId="S::urn:spo:anon#70c2f1f11ed9b4e2428cfb94f4bc03c2150010c082bc8c797e486ba9988fd27d::" providerId="AD" clId="Web-{095706A4-23BD-0896-CB73-D7CD13DC0844}" dt="2022-12-09T16:54:37.846" v="649" actId="20577"/>
          <ac:spMkLst>
            <pc:docMk/>
            <pc:sldMk cId="2650458813" sldId="261"/>
            <ac:spMk id="6" creationId="{7841AEDB-3728-BB4A-C198-8B2118953B47}"/>
          </ac:spMkLst>
        </pc:spChg>
        <pc:spChg chg="mod">
          <ac:chgData name="Guest User" userId="S::urn:spo:anon#70c2f1f11ed9b4e2428cfb94f4bc03c2150010c082bc8c797e486ba9988fd27d::" providerId="AD" clId="Web-{095706A4-23BD-0896-CB73-D7CD13DC0844}" dt="2022-12-09T16:49:59.573" v="539" actId="1076"/>
          <ac:spMkLst>
            <pc:docMk/>
            <pc:sldMk cId="2650458813" sldId="261"/>
            <ac:spMk id="7" creationId="{B746AC43-B5BE-52AE-C646-7C42B94B9D46}"/>
          </ac:spMkLst>
        </pc:spChg>
        <pc:picChg chg="add mod">
          <ac:chgData name="Guest User" userId="S::urn:spo:anon#70c2f1f11ed9b4e2428cfb94f4bc03c2150010c082bc8c797e486ba9988fd27d::" providerId="AD" clId="Web-{095706A4-23BD-0896-CB73-D7CD13DC0844}" dt="2022-12-09T16:54:02.830" v="647" actId="1076"/>
          <ac:picMkLst>
            <pc:docMk/>
            <pc:sldMk cId="2650458813" sldId="261"/>
            <ac:picMk id="8" creationId="{02F22B87-CD87-E5C4-61A2-1E4FFCF73ECE}"/>
          </ac:picMkLst>
        </pc:picChg>
      </pc:sldChg>
    </pc:docChg>
  </pc:docChgLst>
  <pc:docChgLst>
    <pc:chgData name="Guest User" userId="S::urn:spo:anon#72a37fee6aa9f0e14c829a0c774009da798b5ce119823b92197db2026bc9d7de::" providerId="AD" clId="Web-{B48D9F08-0339-3E1B-60AA-FDA19ADCF689}"/>
    <pc:docChg chg="delSld">
      <pc:chgData name="Guest User" userId="S::urn:spo:anon#72a37fee6aa9f0e14c829a0c774009da798b5ce119823b92197db2026bc9d7de::" providerId="AD" clId="Web-{B48D9F08-0339-3E1B-60AA-FDA19ADCF689}" dt="2022-12-13T06:09:07.897" v="0"/>
      <pc:docMkLst>
        <pc:docMk/>
      </pc:docMkLst>
      <pc:sldChg chg="del">
        <pc:chgData name="Guest User" userId="S::urn:spo:anon#72a37fee6aa9f0e14c829a0c774009da798b5ce119823b92197db2026bc9d7de::" providerId="AD" clId="Web-{B48D9F08-0339-3E1B-60AA-FDA19ADCF689}" dt="2022-12-13T06:09:07.897" v="0"/>
        <pc:sldMkLst>
          <pc:docMk/>
          <pc:sldMk cId="4231930964" sldId="26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A4800-8BD5-FC48-3DC3-03B323F1CA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BEB15F-463A-5B7C-641F-3A1986FEC0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2E24DF-694C-A9D8-A569-CA526640C256}"/>
              </a:ext>
            </a:extLst>
          </p:cNvPr>
          <p:cNvSpPr>
            <a:spLocks noGrp="1"/>
          </p:cNvSpPr>
          <p:nvPr>
            <p:ph type="dt" sz="half" idx="10"/>
          </p:nvPr>
        </p:nvSpPr>
        <p:spPr/>
        <p:txBody>
          <a:bodyPr/>
          <a:lstStyle/>
          <a:p>
            <a:fld id="{04AC5426-711B-431E-9943-39944B66E47B}" type="datetimeFigureOut">
              <a:rPr lang="en-US" smtClean="0"/>
              <a:t>12/12/2022</a:t>
            </a:fld>
            <a:endParaRPr lang="en-US"/>
          </a:p>
        </p:txBody>
      </p:sp>
      <p:sp>
        <p:nvSpPr>
          <p:cNvPr id="5" name="Footer Placeholder 4">
            <a:extLst>
              <a:ext uri="{FF2B5EF4-FFF2-40B4-BE49-F238E27FC236}">
                <a16:creationId xmlns:a16="http://schemas.microsoft.com/office/drawing/2014/main" id="{7AAB829B-69F9-6441-2173-72C80FD2B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734FC-A5DC-8D7E-6EE9-331ECD1D279D}"/>
              </a:ext>
            </a:extLst>
          </p:cNvPr>
          <p:cNvSpPr>
            <a:spLocks noGrp="1"/>
          </p:cNvSpPr>
          <p:nvPr>
            <p:ph type="sldNum" sz="quarter" idx="12"/>
          </p:nvPr>
        </p:nvSpPr>
        <p:spPr/>
        <p:txBody>
          <a:bodyPr/>
          <a:lstStyle/>
          <a:p>
            <a:fld id="{FC931022-CA65-4FD1-9049-7D99F2249F5F}" type="slidenum">
              <a:rPr lang="en-US" smtClean="0"/>
              <a:t>‹#›</a:t>
            </a:fld>
            <a:endParaRPr lang="en-US"/>
          </a:p>
        </p:txBody>
      </p:sp>
    </p:spTree>
    <p:extLst>
      <p:ext uri="{BB962C8B-B14F-4D97-AF65-F5344CB8AC3E}">
        <p14:creationId xmlns:p14="http://schemas.microsoft.com/office/powerpoint/2010/main" val="2567261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30B52-EFD1-3B56-D262-5FA7D510EC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8E2C0F-88DE-C5DD-7FE5-13904709AC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6889D-A8D7-E873-CDDD-32D9DE444D35}"/>
              </a:ext>
            </a:extLst>
          </p:cNvPr>
          <p:cNvSpPr>
            <a:spLocks noGrp="1"/>
          </p:cNvSpPr>
          <p:nvPr>
            <p:ph type="dt" sz="half" idx="10"/>
          </p:nvPr>
        </p:nvSpPr>
        <p:spPr/>
        <p:txBody>
          <a:bodyPr/>
          <a:lstStyle/>
          <a:p>
            <a:fld id="{04AC5426-711B-431E-9943-39944B66E47B}" type="datetimeFigureOut">
              <a:rPr lang="en-US" smtClean="0"/>
              <a:t>12/12/2022</a:t>
            </a:fld>
            <a:endParaRPr lang="en-US"/>
          </a:p>
        </p:txBody>
      </p:sp>
      <p:sp>
        <p:nvSpPr>
          <p:cNvPr id="5" name="Footer Placeholder 4">
            <a:extLst>
              <a:ext uri="{FF2B5EF4-FFF2-40B4-BE49-F238E27FC236}">
                <a16:creationId xmlns:a16="http://schemas.microsoft.com/office/drawing/2014/main" id="{20A83E40-8FA9-A6FA-6662-1AB0B5590A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9A2694-51B4-CFE9-1D31-EEC519083A91}"/>
              </a:ext>
            </a:extLst>
          </p:cNvPr>
          <p:cNvSpPr>
            <a:spLocks noGrp="1"/>
          </p:cNvSpPr>
          <p:nvPr>
            <p:ph type="sldNum" sz="quarter" idx="12"/>
          </p:nvPr>
        </p:nvSpPr>
        <p:spPr/>
        <p:txBody>
          <a:bodyPr/>
          <a:lstStyle/>
          <a:p>
            <a:fld id="{FC931022-CA65-4FD1-9049-7D99F2249F5F}" type="slidenum">
              <a:rPr lang="en-US" smtClean="0"/>
              <a:t>‹#›</a:t>
            </a:fld>
            <a:endParaRPr lang="en-US"/>
          </a:p>
        </p:txBody>
      </p:sp>
    </p:spTree>
    <p:extLst>
      <p:ext uri="{BB962C8B-B14F-4D97-AF65-F5344CB8AC3E}">
        <p14:creationId xmlns:p14="http://schemas.microsoft.com/office/powerpoint/2010/main" val="802034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DEC469-7921-5FDF-320F-1660014ACF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16D407-C37E-682D-7A3D-02C21776B4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E1D23-8350-0B9F-56A4-6A5691391D94}"/>
              </a:ext>
            </a:extLst>
          </p:cNvPr>
          <p:cNvSpPr>
            <a:spLocks noGrp="1"/>
          </p:cNvSpPr>
          <p:nvPr>
            <p:ph type="dt" sz="half" idx="10"/>
          </p:nvPr>
        </p:nvSpPr>
        <p:spPr/>
        <p:txBody>
          <a:bodyPr/>
          <a:lstStyle/>
          <a:p>
            <a:fld id="{04AC5426-711B-431E-9943-39944B66E47B}" type="datetimeFigureOut">
              <a:rPr lang="en-US" smtClean="0"/>
              <a:t>12/12/2022</a:t>
            </a:fld>
            <a:endParaRPr lang="en-US"/>
          </a:p>
        </p:txBody>
      </p:sp>
      <p:sp>
        <p:nvSpPr>
          <p:cNvPr id="5" name="Footer Placeholder 4">
            <a:extLst>
              <a:ext uri="{FF2B5EF4-FFF2-40B4-BE49-F238E27FC236}">
                <a16:creationId xmlns:a16="http://schemas.microsoft.com/office/drawing/2014/main" id="{690FD099-D34B-7CA0-A322-B10BC13449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C57CC4-E877-D4C8-1579-046547FE006E}"/>
              </a:ext>
            </a:extLst>
          </p:cNvPr>
          <p:cNvSpPr>
            <a:spLocks noGrp="1"/>
          </p:cNvSpPr>
          <p:nvPr>
            <p:ph type="sldNum" sz="quarter" idx="12"/>
          </p:nvPr>
        </p:nvSpPr>
        <p:spPr/>
        <p:txBody>
          <a:bodyPr/>
          <a:lstStyle/>
          <a:p>
            <a:fld id="{FC931022-CA65-4FD1-9049-7D99F2249F5F}" type="slidenum">
              <a:rPr lang="en-US" smtClean="0"/>
              <a:t>‹#›</a:t>
            </a:fld>
            <a:endParaRPr lang="en-US"/>
          </a:p>
        </p:txBody>
      </p:sp>
    </p:spTree>
    <p:extLst>
      <p:ext uri="{BB962C8B-B14F-4D97-AF65-F5344CB8AC3E}">
        <p14:creationId xmlns:p14="http://schemas.microsoft.com/office/powerpoint/2010/main" val="19162477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12573-2D76-F13D-CBCB-AF20F658C7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A9CDC-9F31-2196-6261-44F3340320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F5620B-8790-1E73-8FEA-1EB1F7C0575C}"/>
              </a:ext>
            </a:extLst>
          </p:cNvPr>
          <p:cNvSpPr>
            <a:spLocks noGrp="1"/>
          </p:cNvSpPr>
          <p:nvPr>
            <p:ph type="dt" sz="half" idx="10"/>
          </p:nvPr>
        </p:nvSpPr>
        <p:spPr/>
        <p:txBody>
          <a:bodyPr/>
          <a:lstStyle/>
          <a:p>
            <a:fld id="{04AC5426-711B-431E-9943-39944B66E47B}" type="datetimeFigureOut">
              <a:rPr lang="en-US" smtClean="0"/>
              <a:t>12/12/2022</a:t>
            </a:fld>
            <a:endParaRPr lang="en-US"/>
          </a:p>
        </p:txBody>
      </p:sp>
      <p:sp>
        <p:nvSpPr>
          <p:cNvPr id="5" name="Footer Placeholder 4">
            <a:extLst>
              <a:ext uri="{FF2B5EF4-FFF2-40B4-BE49-F238E27FC236}">
                <a16:creationId xmlns:a16="http://schemas.microsoft.com/office/drawing/2014/main" id="{09ADD42C-DB0E-B9FD-7BB1-AE2075913E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3AC528-6883-39DE-B2F9-21A77ACD634C}"/>
              </a:ext>
            </a:extLst>
          </p:cNvPr>
          <p:cNvSpPr>
            <a:spLocks noGrp="1"/>
          </p:cNvSpPr>
          <p:nvPr>
            <p:ph type="sldNum" sz="quarter" idx="12"/>
          </p:nvPr>
        </p:nvSpPr>
        <p:spPr/>
        <p:txBody>
          <a:bodyPr/>
          <a:lstStyle/>
          <a:p>
            <a:fld id="{FC931022-CA65-4FD1-9049-7D99F2249F5F}" type="slidenum">
              <a:rPr lang="en-US" smtClean="0"/>
              <a:t>‹#›</a:t>
            </a:fld>
            <a:endParaRPr lang="en-US"/>
          </a:p>
        </p:txBody>
      </p:sp>
    </p:spTree>
    <p:extLst>
      <p:ext uri="{BB962C8B-B14F-4D97-AF65-F5344CB8AC3E}">
        <p14:creationId xmlns:p14="http://schemas.microsoft.com/office/powerpoint/2010/main" val="3037336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A9C67-1C92-FE04-5749-7973FB040F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1724E6C-9876-BD0C-5AF2-F059379075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3AA4EC-AC9E-0462-F12D-DA3EEC4AF8EF}"/>
              </a:ext>
            </a:extLst>
          </p:cNvPr>
          <p:cNvSpPr>
            <a:spLocks noGrp="1"/>
          </p:cNvSpPr>
          <p:nvPr>
            <p:ph type="dt" sz="half" idx="10"/>
          </p:nvPr>
        </p:nvSpPr>
        <p:spPr/>
        <p:txBody>
          <a:bodyPr/>
          <a:lstStyle/>
          <a:p>
            <a:fld id="{04AC5426-711B-431E-9943-39944B66E47B}" type="datetimeFigureOut">
              <a:rPr lang="en-US" smtClean="0"/>
              <a:t>12/12/2022</a:t>
            </a:fld>
            <a:endParaRPr lang="en-US"/>
          </a:p>
        </p:txBody>
      </p:sp>
      <p:sp>
        <p:nvSpPr>
          <p:cNvPr id="5" name="Footer Placeholder 4">
            <a:extLst>
              <a:ext uri="{FF2B5EF4-FFF2-40B4-BE49-F238E27FC236}">
                <a16:creationId xmlns:a16="http://schemas.microsoft.com/office/drawing/2014/main" id="{7BE1518E-2443-0B3B-91FB-38BFAC2E1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4F7E3-E113-8153-4F37-797483814577}"/>
              </a:ext>
            </a:extLst>
          </p:cNvPr>
          <p:cNvSpPr>
            <a:spLocks noGrp="1"/>
          </p:cNvSpPr>
          <p:nvPr>
            <p:ph type="sldNum" sz="quarter" idx="12"/>
          </p:nvPr>
        </p:nvSpPr>
        <p:spPr/>
        <p:txBody>
          <a:bodyPr/>
          <a:lstStyle/>
          <a:p>
            <a:fld id="{FC931022-CA65-4FD1-9049-7D99F2249F5F}" type="slidenum">
              <a:rPr lang="en-US" smtClean="0"/>
              <a:t>‹#›</a:t>
            </a:fld>
            <a:endParaRPr lang="en-US"/>
          </a:p>
        </p:txBody>
      </p:sp>
    </p:spTree>
    <p:extLst>
      <p:ext uri="{BB962C8B-B14F-4D97-AF65-F5344CB8AC3E}">
        <p14:creationId xmlns:p14="http://schemas.microsoft.com/office/powerpoint/2010/main" val="3442838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359E4-BB14-528B-8263-A9DBB40D40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00FC50-C5AD-1599-1270-091B92AE7D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195C30-4C8F-366C-2163-D63614D135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F12AC1-894D-0FB9-7CD4-128BA18C04E0}"/>
              </a:ext>
            </a:extLst>
          </p:cNvPr>
          <p:cNvSpPr>
            <a:spLocks noGrp="1"/>
          </p:cNvSpPr>
          <p:nvPr>
            <p:ph type="dt" sz="half" idx="10"/>
          </p:nvPr>
        </p:nvSpPr>
        <p:spPr/>
        <p:txBody>
          <a:bodyPr/>
          <a:lstStyle/>
          <a:p>
            <a:fld id="{04AC5426-711B-431E-9943-39944B66E47B}" type="datetimeFigureOut">
              <a:rPr lang="en-US" smtClean="0"/>
              <a:t>12/12/2022</a:t>
            </a:fld>
            <a:endParaRPr lang="en-US"/>
          </a:p>
        </p:txBody>
      </p:sp>
      <p:sp>
        <p:nvSpPr>
          <p:cNvPr id="6" name="Footer Placeholder 5">
            <a:extLst>
              <a:ext uri="{FF2B5EF4-FFF2-40B4-BE49-F238E27FC236}">
                <a16:creationId xmlns:a16="http://schemas.microsoft.com/office/drawing/2014/main" id="{C53C023C-2D36-44B4-D8D9-A82333DB56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D075C6-BF33-E7F0-2CD3-F564BC356AC0}"/>
              </a:ext>
            </a:extLst>
          </p:cNvPr>
          <p:cNvSpPr>
            <a:spLocks noGrp="1"/>
          </p:cNvSpPr>
          <p:nvPr>
            <p:ph type="sldNum" sz="quarter" idx="12"/>
          </p:nvPr>
        </p:nvSpPr>
        <p:spPr/>
        <p:txBody>
          <a:bodyPr/>
          <a:lstStyle/>
          <a:p>
            <a:fld id="{FC931022-CA65-4FD1-9049-7D99F2249F5F}" type="slidenum">
              <a:rPr lang="en-US" smtClean="0"/>
              <a:t>‹#›</a:t>
            </a:fld>
            <a:endParaRPr lang="en-US"/>
          </a:p>
        </p:txBody>
      </p:sp>
    </p:spTree>
    <p:extLst>
      <p:ext uri="{BB962C8B-B14F-4D97-AF65-F5344CB8AC3E}">
        <p14:creationId xmlns:p14="http://schemas.microsoft.com/office/powerpoint/2010/main" val="2880406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58C0F-81FC-4358-A5CA-502CE77DE4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213DD6-37D4-0040-FA18-67365084D8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EB1BAD-7637-0215-1656-542D0F921C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4B785A-B3F9-B5F4-09BE-FA7A8430B1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6F4218-0971-1C51-B98D-50C2392B51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B4DD52-2D2A-8B22-A6B7-ABE93816CD87}"/>
              </a:ext>
            </a:extLst>
          </p:cNvPr>
          <p:cNvSpPr>
            <a:spLocks noGrp="1"/>
          </p:cNvSpPr>
          <p:nvPr>
            <p:ph type="dt" sz="half" idx="10"/>
          </p:nvPr>
        </p:nvSpPr>
        <p:spPr/>
        <p:txBody>
          <a:bodyPr/>
          <a:lstStyle/>
          <a:p>
            <a:fld id="{04AC5426-711B-431E-9943-39944B66E47B}" type="datetimeFigureOut">
              <a:rPr lang="en-US" smtClean="0"/>
              <a:t>12/12/2022</a:t>
            </a:fld>
            <a:endParaRPr lang="en-US"/>
          </a:p>
        </p:txBody>
      </p:sp>
      <p:sp>
        <p:nvSpPr>
          <p:cNvPr id="8" name="Footer Placeholder 7">
            <a:extLst>
              <a:ext uri="{FF2B5EF4-FFF2-40B4-BE49-F238E27FC236}">
                <a16:creationId xmlns:a16="http://schemas.microsoft.com/office/drawing/2014/main" id="{7AD72256-17A7-2624-6ECC-7784FC6356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136EC5-DCF5-BD8D-B7B9-28EDC1C7FCCD}"/>
              </a:ext>
            </a:extLst>
          </p:cNvPr>
          <p:cNvSpPr>
            <a:spLocks noGrp="1"/>
          </p:cNvSpPr>
          <p:nvPr>
            <p:ph type="sldNum" sz="quarter" idx="12"/>
          </p:nvPr>
        </p:nvSpPr>
        <p:spPr/>
        <p:txBody>
          <a:bodyPr/>
          <a:lstStyle/>
          <a:p>
            <a:fld id="{FC931022-CA65-4FD1-9049-7D99F2249F5F}" type="slidenum">
              <a:rPr lang="en-US" smtClean="0"/>
              <a:t>‹#›</a:t>
            </a:fld>
            <a:endParaRPr lang="en-US"/>
          </a:p>
        </p:txBody>
      </p:sp>
    </p:spTree>
    <p:extLst>
      <p:ext uri="{BB962C8B-B14F-4D97-AF65-F5344CB8AC3E}">
        <p14:creationId xmlns:p14="http://schemas.microsoft.com/office/powerpoint/2010/main" val="1691735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92E78-AFFD-BD6C-CF7D-432D5933B9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43D7E0-B771-246C-7BE1-C56B7F0A4802}"/>
              </a:ext>
            </a:extLst>
          </p:cNvPr>
          <p:cNvSpPr>
            <a:spLocks noGrp="1"/>
          </p:cNvSpPr>
          <p:nvPr>
            <p:ph type="dt" sz="half" idx="10"/>
          </p:nvPr>
        </p:nvSpPr>
        <p:spPr/>
        <p:txBody>
          <a:bodyPr/>
          <a:lstStyle/>
          <a:p>
            <a:fld id="{04AC5426-711B-431E-9943-39944B66E47B}" type="datetimeFigureOut">
              <a:rPr lang="en-US" smtClean="0"/>
              <a:t>12/12/2022</a:t>
            </a:fld>
            <a:endParaRPr lang="en-US"/>
          </a:p>
        </p:txBody>
      </p:sp>
      <p:sp>
        <p:nvSpPr>
          <p:cNvPr id="4" name="Footer Placeholder 3">
            <a:extLst>
              <a:ext uri="{FF2B5EF4-FFF2-40B4-BE49-F238E27FC236}">
                <a16:creationId xmlns:a16="http://schemas.microsoft.com/office/drawing/2014/main" id="{3D34DE0A-406C-2F32-2DC9-2DE445FAC6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B94EF2-8B59-C68D-B281-996D5583A95E}"/>
              </a:ext>
            </a:extLst>
          </p:cNvPr>
          <p:cNvSpPr>
            <a:spLocks noGrp="1"/>
          </p:cNvSpPr>
          <p:nvPr>
            <p:ph type="sldNum" sz="quarter" idx="12"/>
          </p:nvPr>
        </p:nvSpPr>
        <p:spPr/>
        <p:txBody>
          <a:bodyPr/>
          <a:lstStyle/>
          <a:p>
            <a:fld id="{FC931022-CA65-4FD1-9049-7D99F2249F5F}" type="slidenum">
              <a:rPr lang="en-US" smtClean="0"/>
              <a:t>‹#›</a:t>
            </a:fld>
            <a:endParaRPr lang="en-US"/>
          </a:p>
        </p:txBody>
      </p:sp>
    </p:spTree>
    <p:extLst>
      <p:ext uri="{BB962C8B-B14F-4D97-AF65-F5344CB8AC3E}">
        <p14:creationId xmlns:p14="http://schemas.microsoft.com/office/powerpoint/2010/main" val="9455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DD6A5D-EA63-F003-4C3E-F70E2C23FC6D}"/>
              </a:ext>
            </a:extLst>
          </p:cNvPr>
          <p:cNvSpPr>
            <a:spLocks noGrp="1"/>
          </p:cNvSpPr>
          <p:nvPr>
            <p:ph type="dt" sz="half" idx="10"/>
          </p:nvPr>
        </p:nvSpPr>
        <p:spPr/>
        <p:txBody>
          <a:bodyPr/>
          <a:lstStyle/>
          <a:p>
            <a:fld id="{04AC5426-711B-431E-9943-39944B66E47B}" type="datetimeFigureOut">
              <a:rPr lang="en-US" smtClean="0"/>
              <a:t>12/12/2022</a:t>
            </a:fld>
            <a:endParaRPr lang="en-US"/>
          </a:p>
        </p:txBody>
      </p:sp>
      <p:sp>
        <p:nvSpPr>
          <p:cNvPr id="3" name="Footer Placeholder 2">
            <a:extLst>
              <a:ext uri="{FF2B5EF4-FFF2-40B4-BE49-F238E27FC236}">
                <a16:creationId xmlns:a16="http://schemas.microsoft.com/office/drawing/2014/main" id="{1136F7BF-0B42-73DC-B004-1267E17F3C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4D2492-7A0A-1CC4-3B7F-C521B8F36D2F}"/>
              </a:ext>
            </a:extLst>
          </p:cNvPr>
          <p:cNvSpPr>
            <a:spLocks noGrp="1"/>
          </p:cNvSpPr>
          <p:nvPr>
            <p:ph type="sldNum" sz="quarter" idx="12"/>
          </p:nvPr>
        </p:nvSpPr>
        <p:spPr/>
        <p:txBody>
          <a:bodyPr/>
          <a:lstStyle/>
          <a:p>
            <a:fld id="{FC931022-CA65-4FD1-9049-7D99F2249F5F}" type="slidenum">
              <a:rPr lang="en-US" smtClean="0"/>
              <a:t>‹#›</a:t>
            </a:fld>
            <a:endParaRPr lang="en-US"/>
          </a:p>
        </p:txBody>
      </p:sp>
    </p:spTree>
    <p:extLst>
      <p:ext uri="{BB962C8B-B14F-4D97-AF65-F5344CB8AC3E}">
        <p14:creationId xmlns:p14="http://schemas.microsoft.com/office/powerpoint/2010/main" val="203279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1240-4269-2BCE-9150-A8CC724B97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8422BE-EEED-F40B-E3B0-6590B0C238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5BBFBA-45A2-42B5-C546-D6362937BB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00F2EF-EFA3-7D62-7EE9-DD05FB953014}"/>
              </a:ext>
            </a:extLst>
          </p:cNvPr>
          <p:cNvSpPr>
            <a:spLocks noGrp="1"/>
          </p:cNvSpPr>
          <p:nvPr>
            <p:ph type="dt" sz="half" idx="10"/>
          </p:nvPr>
        </p:nvSpPr>
        <p:spPr/>
        <p:txBody>
          <a:bodyPr/>
          <a:lstStyle/>
          <a:p>
            <a:fld id="{04AC5426-711B-431E-9943-39944B66E47B}" type="datetimeFigureOut">
              <a:rPr lang="en-US" smtClean="0"/>
              <a:t>12/12/2022</a:t>
            </a:fld>
            <a:endParaRPr lang="en-US"/>
          </a:p>
        </p:txBody>
      </p:sp>
      <p:sp>
        <p:nvSpPr>
          <p:cNvPr id="6" name="Footer Placeholder 5">
            <a:extLst>
              <a:ext uri="{FF2B5EF4-FFF2-40B4-BE49-F238E27FC236}">
                <a16:creationId xmlns:a16="http://schemas.microsoft.com/office/drawing/2014/main" id="{2FBAEB64-1DEA-8883-E120-8FFC1CC8E5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6E776C-C5DD-5FC6-D376-C4B50AAA3084}"/>
              </a:ext>
            </a:extLst>
          </p:cNvPr>
          <p:cNvSpPr>
            <a:spLocks noGrp="1"/>
          </p:cNvSpPr>
          <p:nvPr>
            <p:ph type="sldNum" sz="quarter" idx="12"/>
          </p:nvPr>
        </p:nvSpPr>
        <p:spPr/>
        <p:txBody>
          <a:bodyPr/>
          <a:lstStyle/>
          <a:p>
            <a:fld id="{FC931022-CA65-4FD1-9049-7D99F2249F5F}" type="slidenum">
              <a:rPr lang="en-US" smtClean="0"/>
              <a:t>‹#›</a:t>
            </a:fld>
            <a:endParaRPr lang="en-US"/>
          </a:p>
        </p:txBody>
      </p:sp>
    </p:spTree>
    <p:extLst>
      <p:ext uri="{BB962C8B-B14F-4D97-AF65-F5344CB8AC3E}">
        <p14:creationId xmlns:p14="http://schemas.microsoft.com/office/powerpoint/2010/main" val="2329349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75A9-7F69-C1EB-AB0B-B4B7D2A20C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368136-1816-27D5-007F-B614DDC098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914FA6-D547-2C7A-9FB4-4F75DB0CF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9D77D6-9FEE-34BB-5561-32412A72759F}"/>
              </a:ext>
            </a:extLst>
          </p:cNvPr>
          <p:cNvSpPr>
            <a:spLocks noGrp="1"/>
          </p:cNvSpPr>
          <p:nvPr>
            <p:ph type="dt" sz="half" idx="10"/>
          </p:nvPr>
        </p:nvSpPr>
        <p:spPr/>
        <p:txBody>
          <a:bodyPr/>
          <a:lstStyle/>
          <a:p>
            <a:fld id="{04AC5426-711B-431E-9943-39944B66E47B}" type="datetimeFigureOut">
              <a:rPr lang="en-US" smtClean="0"/>
              <a:t>12/12/2022</a:t>
            </a:fld>
            <a:endParaRPr lang="en-US"/>
          </a:p>
        </p:txBody>
      </p:sp>
      <p:sp>
        <p:nvSpPr>
          <p:cNvPr id="6" name="Footer Placeholder 5">
            <a:extLst>
              <a:ext uri="{FF2B5EF4-FFF2-40B4-BE49-F238E27FC236}">
                <a16:creationId xmlns:a16="http://schemas.microsoft.com/office/drawing/2014/main" id="{B01385F1-538B-89A8-5DAF-A5CBA9D2BC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6E986F-3C90-6FD2-6B2A-484ECAD2B502}"/>
              </a:ext>
            </a:extLst>
          </p:cNvPr>
          <p:cNvSpPr>
            <a:spLocks noGrp="1"/>
          </p:cNvSpPr>
          <p:nvPr>
            <p:ph type="sldNum" sz="quarter" idx="12"/>
          </p:nvPr>
        </p:nvSpPr>
        <p:spPr/>
        <p:txBody>
          <a:bodyPr/>
          <a:lstStyle/>
          <a:p>
            <a:fld id="{FC931022-CA65-4FD1-9049-7D99F2249F5F}" type="slidenum">
              <a:rPr lang="en-US" smtClean="0"/>
              <a:t>‹#›</a:t>
            </a:fld>
            <a:endParaRPr lang="en-US"/>
          </a:p>
        </p:txBody>
      </p:sp>
    </p:spTree>
    <p:extLst>
      <p:ext uri="{BB962C8B-B14F-4D97-AF65-F5344CB8AC3E}">
        <p14:creationId xmlns:p14="http://schemas.microsoft.com/office/powerpoint/2010/main" val="41865319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577D2E-29F0-A1B8-779F-37EDE6E555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CCE2E7-BA7D-088C-327D-4E60576874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87989C-C7B7-0C17-E088-F0461C963A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AC5426-711B-431E-9943-39944B66E47B}" type="datetimeFigureOut">
              <a:rPr lang="en-US" smtClean="0"/>
              <a:t>12/12/2022</a:t>
            </a:fld>
            <a:endParaRPr lang="en-US"/>
          </a:p>
        </p:txBody>
      </p:sp>
      <p:sp>
        <p:nvSpPr>
          <p:cNvPr id="5" name="Footer Placeholder 4">
            <a:extLst>
              <a:ext uri="{FF2B5EF4-FFF2-40B4-BE49-F238E27FC236}">
                <a16:creationId xmlns:a16="http://schemas.microsoft.com/office/drawing/2014/main" id="{625269FE-2ED6-2B38-BE64-D2E317C150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C6AEA0-DCBB-07BC-1C29-2AF6928442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931022-CA65-4FD1-9049-7D99F2249F5F}" type="slidenum">
              <a:rPr lang="en-US" smtClean="0"/>
              <a:t>‹#›</a:t>
            </a:fld>
            <a:endParaRPr lang="en-US"/>
          </a:p>
        </p:txBody>
      </p:sp>
    </p:spTree>
    <p:extLst>
      <p:ext uri="{BB962C8B-B14F-4D97-AF65-F5344CB8AC3E}">
        <p14:creationId xmlns:p14="http://schemas.microsoft.com/office/powerpoint/2010/main" val="3956185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5D6FF0FC-8C0A-8DCE-26FF-4D748685554E}"/>
              </a:ext>
            </a:extLst>
          </p:cNvPr>
          <p:cNvSpPr txBox="1"/>
          <p:nvPr/>
        </p:nvSpPr>
        <p:spPr>
          <a:xfrm>
            <a:off x="124904" y="119775"/>
            <a:ext cx="11930972" cy="670338"/>
          </a:xfrm>
          <a:prstGeom prst="rect">
            <a:avLst/>
          </a:prstGeom>
          <a:solidFill>
            <a:schemeClr val="lt1"/>
          </a:solidFill>
          <a:ln w="28575">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b="1">
                <a:effectLst/>
                <a:latin typeface="Arial" panose="020B0604020202020204" pitchFamily="34" charset="0"/>
                <a:ea typeface="Calibri" panose="020F0502020204030204" pitchFamily="34" charset="0"/>
                <a:cs typeface="Times New Roman" panose="02020603050405020304" pitchFamily="18" charset="0"/>
              </a:rPr>
              <a:t>ECE 477 Digital Systems Senior Design Project – Fall 2022</a:t>
            </a:r>
            <a:endParaRPr lang="en-US">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0"/>
              </a:spcAft>
            </a:pPr>
            <a:r>
              <a:rPr lang="en-US" b="1">
                <a:effectLst/>
                <a:latin typeface="Arial" panose="020B0604020202020204" pitchFamily="34" charset="0"/>
                <a:ea typeface="Calibri" panose="020F0502020204030204" pitchFamily="34" charset="0"/>
                <a:cs typeface="Times New Roman" panose="02020603050405020304" pitchFamily="18" charset="0"/>
              </a:rPr>
              <a:t>Team 8 / Hermes </a:t>
            </a:r>
            <a:endParaRPr lang="en-US">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3DA3138A-06D3-DD55-2550-F5E6687DE9DF}"/>
              </a:ext>
            </a:extLst>
          </p:cNvPr>
          <p:cNvSpPr/>
          <p:nvPr/>
        </p:nvSpPr>
        <p:spPr>
          <a:xfrm>
            <a:off x="124904" y="906456"/>
            <a:ext cx="11930972" cy="1650313"/>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400" b="1">
                <a:effectLst/>
                <a:latin typeface="Arial" panose="020B0604020202020204" pitchFamily="34" charset="0"/>
                <a:ea typeface="Calibri" panose="020F0502020204030204" pitchFamily="34" charset="0"/>
                <a:cs typeface="Times New Roman" panose="02020603050405020304" pitchFamily="18" charset="0"/>
              </a:rPr>
              <a:t>Problem:</a:t>
            </a:r>
            <a:r>
              <a:rPr lang="en-US" sz="1400">
                <a:effectLst/>
                <a:latin typeface="Arial" panose="020B0604020202020204" pitchFamily="34" charset="0"/>
                <a:ea typeface="Calibri" panose="020F0502020204030204" pitchFamily="34" charset="0"/>
                <a:cs typeface="Times New Roman" panose="02020603050405020304" pitchFamily="18" charset="0"/>
              </a:rPr>
              <a:t> Building collapse is still a difficult and unsolved problem in emergency response. Buildings are unstable and very difficult for first responders to enter and navigate, meaning many are left injured and in need of rescue.</a:t>
            </a:r>
            <a:endParaRPr lang="en-US" sz="14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400" b="1">
                <a:effectLst/>
                <a:latin typeface="Arial" panose="020B0604020202020204" pitchFamily="34" charset="0"/>
                <a:ea typeface="Calibri" panose="020F0502020204030204" pitchFamily="34" charset="0"/>
                <a:cs typeface="Times New Roman" panose="02020603050405020304" pitchFamily="18" charset="0"/>
              </a:rPr>
              <a:t>Project Goal:</a:t>
            </a:r>
            <a:r>
              <a:rPr lang="en-US" sz="1400">
                <a:effectLst/>
                <a:latin typeface="Arial" panose="020B0604020202020204" pitchFamily="34" charset="0"/>
                <a:ea typeface="Calibri" panose="020F0502020204030204" pitchFamily="34" charset="0"/>
                <a:cs typeface="Times New Roman" panose="02020603050405020304" pitchFamily="18" charset="0"/>
              </a:rPr>
              <a:t> Assist rescues in their task of finding injured peoples and make their job safer.</a:t>
            </a:r>
            <a:endParaRPr lang="en-US" sz="14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400" b="1">
                <a:effectLst/>
                <a:latin typeface="Arial" panose="020B0604020202020204" pitchFamily="34" charset="0"/>
                <a:ea typeface="Calibri" panose="020F0502020204030204" pitchFamily="34" charset="0"/>
                <a:cs typeface="Times New Roman" panose="02020603050405020304" pitchFamily="18" charset="0"/>
              </a:rPr>
              <a:t>Our Solution:</a:t>
            </a:r>
            <a:r>
              <a:rPr lang="en-US" sz="1400">
                <a:effectLst/>
                <a:latin typeface="Arial" panose="020B0604020202020204" pitchFamily="34" charset="0"/>
                <a:ea typeface="Calibri" panose="020F0502020204030204" pitchFamily="34" charset="0"/>
                <a:cs typeface="Times New Roman" panose="02020603050405020304" pitchFamily="18" charset="0"/>
              </a:rPr>
              <a:t> An automated drone that uses a </a:t>
            </a:r>
            <a:r>
              <a:rPr lang="en-US" sz="1400" b="1">
                <a:effectLst/>
                <a:latin typeface="Arial" panose="020B0604020202020204" pitchFamily="34" charset="0"/>
                <a:ea typeface="Calibri" panose="020F0502020204030204" pitchFamily="34" charset="0"/>
                <a:cs typeface="Times New Roman" panose="02020603050405020304" pitchFamily="18" charset="0"/>
              </a:rPr>
              <a:t>custom flight controller, </a:t>
            </a:r>
            <a:r>
              <a:rPr lang="en-US" sz="1400">
                <a:effectLst/>
                <a:latin typeface="Arial" panose="020B0604020202020204" pitchFamily="34" charset="0"/>
                <a:ea typeface="Calibri" panose="020F0502020204030204" pitchFamily="34" charset="0"/>
                <a:cs typeface="Times New Roman" panose="02020603050405020304" pitchFamily="18" charset="0"/>
              </a:rPr>
              <a:t>and LIDAR sensors</a:t>
            </a:r>
            <a:r>
              <a:rPr lang="en-US" sz="1400">
                <a:latin typeface="Arial" panose="020B0604020202020204" pitchFamily="34" charset="0"/>
                <a:ea typeface="Calibri" panose="020F0502020204030204" pitchFamily="34" charset="0"/>
                <a:cs typeface="Times New Roman" panose="02020603050405020304" pitchFamily="18" charset="0"/>
              </a:rPr>
              <a:t> &amp; camera with </a:t>
            </a:r>
            <a:r>
              <a:rPr lang="en-US" sz="1400">
                <a:effectLst/>
                <a:latin typeface="Arial" panose="020B0604020202020204" pitchFamily="34" charset="0"/>
                <a:ea typeface="Calibri" panose="020F0502020204030204" pitchFamily="34" charset="0"/>
                <a:cs typeface="Times New Roman" panose="02020603050405020304" pitchFamily="18" charset="0"/>
              </a:rPr>
              <a:t>a Pi Zero to calculate and follow a flight path to move around inside a building to identify where people are found. </a:t>
            </a:r>
            <a:endParaRPr lang="en-US" sz="1400">
              <a:effectLst/>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4104A20-60B3-5AE3-6F21-AD3B5B6404D7}"/>
              </a:ext>
            </a:extLst>
          </p:cNvPr>
          <p:cNvSpPr/>
          <p:nvPr/>
        </p:nvSpPr>
        <p:spPr>
          <a:xfrm>
            <a:off x="6243654" y="2673112"/>
            <a:ext cx="5812221" cy="2307261"/>
          </a:xfrm>
          <a:prstGeom prst="rect">
            <a:avLst/>
          </a:prstGeom>
          <a:noFill/>
          <a:ln w="38100">
            <a:solidFill>
              <a:schemeClr val="tx1"/>
            </a:solid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Hermes Team</a:t>
            </a:r>
            <a:endParaRPr lang="en-US" sz="11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From Left to Right: Santiago Garcia, Michael Langford, Owen Mandel, Jon Wosiak</a:t>
            </a:r>
            <a:r>
              <a:rPr lang="en-US" sz="1100">
                <a:effectLst/>
                <a:ea typeface="Calibri" panose="020F0502020204030204" pitchFamily="34" charset="0"/>
                <a:cs typeface="Times New Roman" panose="02020603050405020304" pitchFamily="18" charset="0"/>
              </a:rPr>
              <a:t> </a:t>
            </a:r>
          </a:p>
        </p:txBody>
      </p:sp>
      <p:pic>
        <p:nvPicPr>
          <p:cNvPr id="7" name="Picture 6" descr="A group of men posing for a photo&#10;&#10;Description automatically generated">
            <a:extLst>
              <a:ext uri="{FF2B5EF4-FFF2-40B4-BE49-F238E27FC236}">
                <a16:creationId xmlns:a16="http://schemas.microsoft.com/office/drawing/2014/main" id="{9F90037D-0FF9-87DE-D2F5-0933EA884D60}"/>
              </a:ext>
            </a:extLst>
          </p:cNvPr>
          <p:cNvPicPr>
            <a:picLocks noChangeAspect="1"/>
          </p:cNvPicPr>
          <p:nvPr/>
        </p:nvPicPr>
        <p:blipFill rotWithShape="1">
          <a:blip r:embed="rId2"/>
          <a:srcRect l="7037" b="57951"/>
          <a:stretch/>
        </p:blipFill>
        <p:spPr>
          <a:xfrm>
            <a:off x="6419726" y="3242571"/>
            <a:ext cx="5318032" cy="1623692"/>
          </a:xfrm>
          <a:prstGeom prst="rect">
            <a:avLst/>
          </a:prstGeom>
        </p:spPr>
      </p:pic>
      <p:sp>
        <p:nvSpPr>
          <p:cNvPr id="8" name="Rectangle 7">
            <a:extLst>
              <a:ext uri="{FF2B5EF4-FFF2-40B4-BE49-F238E27FC236}">
                <a16:creationId xmlns:a16="http://schemas.microsoft.com/office/drawing/2014/main" id="{D9BD2835-F766-9164-4C98-1BD080ECED7A}"/>
              </a:ext>
            </a:extLst>
          </p:cNvPr>
          <p:cNvSpPr/>
          <p:nvPr/>
        </p:nvSpPr>
        <p:spPr>
          <a:xfrm>
            <a:off x="136125" y="2673111"/>
            <a:ext cx="5959875" cy="4065113"/>
          </a:xfrm>
          <a:prstGeom prst="rect">
            <a:avLst/>
          </a:prstGeom>
          <a:ln w="381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200" b="1">
                <a:effectLst/>
                <a:latin typeface="Arial" panose="020B0604020202020204" pitchFamily="34" charset="0"/>
                <a:ea typeface="Calibri" panose="020F0502020204030204" pitchFamily="34" charset="0"/>
                <a:cs typeface="Times New Roman" panose="02020603050405020304" pitchFamily="18" charset="0"/>
              </a:rPr>
              <a:t>Microcontroller and Support Circuitry:</a:t>
            </a:r>
            <a:r>
              <a:rPr lang="en-US" sz="1100">
                <a:effectLst/>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Pi Zero, Pi Camera, TMF8801 1D Time-of-flight sensor, VL53L1X Time of Flight Sensor, T-Motor Velox V2 ESC, and our microcontroller is the STM32F446</a:t>
            </a:r>
            <a:endParaRPr lang="en-US" sz="1100">
              <a:effectLst/>
              <a:ea typeface="Calibri" panose="020F0502020204030204" pitchFamily="34" charset="0"/>
              <a:cs typeface="Times New Roman" panose="02020603050405020304" pitchFamily="18" charset="0"/>
            </a:endParaRPr>
          </a:p>
        </p:txBody>
      </p:sp>
      <p:pic>
        <p:nvPicPr>
          <p:cNvPr id="9" name="Picture 8" descr="Diagram&#10;&#10;Description automatically generated">
            <a:extLst>
              <a:ext uri="{FF2B5EF4-FFF2-40B4-BE49-F238E27FC236}">
                <a16:creationId xmlns:a16="http://schemas.microsoft.com/office/drawing/2014/main" id="{E5CCFC80-A076-C312-B75F-6E26ED59C364}"/>
              </a:ext>
            </a:extLst>
          </p:cNvPr>
          <p:cNvPicPr>
            <a:picLocks noChangeAspect="1"/>
          </p:cNvPicPr>
          <p:nvPr/>
        </p:nvPicPr>
        <p:blipFill>
          <a:blip r:embed="rId3"/>
          <a:stretch>
            <a:fillRect/>
          </a:stretch>
        </p:blipFill>
        <p:spPr>
          <a:xfrm>
            <a:off x="622918" y="3372071"/>
            <a:ext cx="4386430" cy="3304010"/>
          </a:xfrm>
          <a:prstGeom prst="rect">
            <a:avLst/>
          </a:prstGeom>
        </p:spPr>
      </p:pic>
      <p:pic>
        <p:nvPicPr>
          <p:cNvPr id="11" name="Picture 10">
            <a:extLst>
              <a:ext uri="{FF2B5EF4-FFF2-40B4-BE49-F238E27FC236}">
                <a16:creationId xmlns:a16="http://schemas.microsoft.com/office/drawing/2014/main" id="{0505356D-654E-1DE5-024D-E204EC27847A}"/>
              </a:ext>
            </a:extLst>
          </p:cNvPr>
          <p:cNvPicPr>
            <a:picLocks noChangeAspect="1"/>
          </p:cNvPicPr>
          <p:nvPr/>
        </p:nvPicPr>
        <p:blipFill rotWithShape="1">
          <a:blip r:embed="rId4"/>
          <a:srcRect l="16509" t="25401" r="16509" b="37053"/>
          <a:stretch/>
        </p:blipFill>
        <p:spPr>
          <a:xfrm>
            <a:off x="6243654" y="5096716"/>
            <a:ext cx="5812221" cy="1641508"/>
          </a:xfrm>
          <a:prstGeom prst="rect">
            <a:avLst/>
          </a:prstGeom>
        </p:spPr>
      </p:pic>
    </p:spTree>
    <p:extLst>
      <p:ext uri="{BB962C8B-B14F-4D97-AF65-F5344CB8AC3E}">
        <p14:creationId xmlns:p14="http://schemas.microsoft.com/office/powerpoint/2010/main" val="2890875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D0DB293-2862-9A32-25B2-EFF863831F41}"/>
              </a:ext>
            </a:extLst>
          </p:cNvPr>
          <p:cNvSpPr/>
          <p:nvPr/>
        </p:nvSpPr>
        <p:spPr>
          <a:xfrm>
            <a:off x="196828" y="134354"/>
            <a:ext cx="11867925" cy="6586041"/>
          </a:xfrm>
          <a:prstGeom prst="rect">
            <a:avLst/>
          </a:prstGeom>
          <a:ln w="38100"/>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en-US" sz="1200" b="1">
                <a:effectLst/>
                <a:latin typeface="Arial" panose="020B0604020202020204" pitchFamily="34" charset="0"/>
                <a:ea typeface="Calibri" panose="020F0502020204030204" pitchFamily="34" charset="0"/>
                <a:cs typeface="Times New Roman" panose="02020603050405020304" pitchFamily="18" charset="0"/>
              </a:rPr>
              <a:t>LIDAR Sensors:</a:t>
            </a:r>
            <a:endParaRPr lang="en-US" sz="1100">
              <a:effectLst/>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r>
              <a:rPr lang="en-US" sz="1200">
                <a:effectLst/>
                <a:latin typeface="Arial" panose="020B0604020202020204" pitchFamily="34" charset="0"/>
                <a:ea typeface="Calibri" panose="020F0502020204030204" pitchFamily="34" charset="0"/>
                <a:cs typeface="Times New Roman" panose="02020603050405020304" pitchFamily="18" charset="0"/>
              </a:rPr>
              <a:t>The LIDAR sensors will be placed at the front, back, left and right of the drone. The 4 VL53L1X will be connected to the Pi Zero and the TMF8801 is connected to the microcontroller. </a:t>
            </a:r>
            <a:endParaRPr lang="en-US" sz="1100">
              <a:effectLst/>
              <a:ea typeface="Calibri" panose="020F0502020204030204" pitchFamily="34" charset="0"/>
              <a:cs typeface="Times New Roman" panose="02020603050405020304" pitchFamily="18" charset="0"/>
            </a:endParaRPr>
          </a:p>
        </p:txBody>
      </p:sp>
      <p:pic>
        <p:nvPicPr>
          <p:cNvPr id="1026" name="Picture 2">
            <a:extLst>
              <a:ext uri="{FF2B5EF4-FFF2-40B4-BE49-F238E27FC236}">
                <a16:creationId xmlns:a16="http://schemas.microsoft.com/office/drawing/2014/main" id="{9A583BF6-1B9C-E3B8-0B5C-05CB4FC497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909" b="17282"/>
          <a:stretch/>
        </p:blipFill>
        <p:spPr bwMode="auto">
          <a:xfrm>
            <a:off x="760521" y="1043719"/>
            <a:ext cx="4965576" cy="26370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5F1B2E0-8EFE-4AA6-3F42-CC3FE0C4EC61}"/>
              </a:ext>
            </a:extLst>
          </p:cNvPr>
          <p:cNvSpPr/>
          <p:nvPr/>
        </p:nvSpPr>
        <p:spPr>
          <a:xfrm>
            <a:off x="2219419" y="2630010"/>
            <a:ext cx="736846" cy="6280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32FA78-2651-C942-E3D3-F97C5BE51B96}"/>
              </a:ext>
            </a:extLst>
          </p:cNvPr>
          <p:cNvSpPr/>
          <p:nvPr/>
        </p:nvSpPr>
        <p:spPr>
          <a:xfrm>
            <a:off x="3923931" y="2630011"/>
            <a:ext cx="532661" cy="62809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ngled shot of Adafruit VL53L1X Time of Flight Distance Sensor.">
            <a:extLst>
              <a:ext uri="{FF2B5EF4-FFF2-40B4-BE49-F238E27FC236}">
                <a16:creationId xmlns:a16="http://schemas.microsoft.com/office/drawing/2014/main" id="{A29CA075-3339-AD2A-BDE8-6000E9CA0C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52" t="20065" r="20724" b="21683"/>
          <a:stretch/>
        </p:blipFill>
        <p:spPr bwMode="auto">
          <a:xfrm>
            <a:off x="5757764" y="1043719"/>
            <a:ext cx="2924598" cy="21090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parkX Distance Sensor - TMF8801 (Qwiic)">
            <a:extLst>
              <a:ext uri="{FF2B5EF4-FFF2-40B4-BE49-F238E27FC236}">
                <a16:creationId xmlns:a16="http://schemas.microsoft.com/office/drawing/2014/main" id="{291DDCE4-4CE0-A436-45A6-A0137E807B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0" t="17329" r="5646" b="17329"/>
          <a:stretch/>
        </p:blipFill>
        <p:spPr bwMode="auto">
          <a:xfrm>
            <a:off x="8714029" y="959156"/>
            <a:ext cx="3105665" cy="22782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D2425CF-79EE-4FB8-379A-B38F193F66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857" t="12039" b="23365"/>
          <a:stretch/>
        </p:blipFill>
        <p:spPr bwMode="auto">
          <a:xfrm>
            <a:off x="760521" y="3725552"/>
            <a:ext cx="4965576" cy="28590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4B05346-F573-4C0B-B706-72AD687E5655}"/>
              </a:ext>
            </a:extLst>
          </p:cNvPr>
          <p:cNvSpPr/>
          <p:nvPr/>
        </p:nvSpPr>
        <p:spPr>
          <a:xfrm>
            <a:off x="1342009" y="5500232"/>
            <a:ext cx="1383435" cy="101597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D96886D-897C-5EE9-DE24-AA8574F199D3}"/>
              </a:ext>
            </a:extLst>
          </p:cNvPr>
          <p:cNvSpPr/>
          <p:nvPr/>
        </p:nvSpPr>
        <p:spPr>
          <a:xfrm>
            <a:off x="3027285" y="4844397"/>
            <a:ext cx="1988598" cy="15796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Time of Flight">
            <a:extLst>
              <a:ext uri="{FF2B5EF4-FFF2-40B4-BE49-F238E27FC236}">
                <a16:creationId xmlns:a16="http://schemas.microsoft.com/office/drawing/2014/main" id="{269581BE-4F0B-1A2F-B35A-DA9590D7EC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680777"/>
            <a:ext cx="5240050" cy="240241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FEECFE2-8E29-6796-3376-7F1E7BD3ADFC}"/>
              </a:ext>
            </a:extLst>
          </p:cNvPr>
          <p:cNvSpPr/>
          <p:nvPr/>
        </p:nvSpPr>
        <p:spPr>
          <a:xfrm>
            <a:off x="8714029" y="6060901"/>
            <a:ext cx="2022763" cy="3408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(credit: </a:t>
            </a:r>
            <a:r>
              <a:rPr lang="en-US" err="1">
                <a:solidFill>
                  <a:schemeClr val="tx1"/>
                </a:solidFill>
              </a:rPr>
              <a:t>Stmicro</a:t>
            </a:r>
            <a:r>
              <a:rPr lang="en-US">
                <a:solidFill>
                  <a:schemeClr val="tx1"/>
                </a:solidFill>
              </a:rPr>
              <a:t>)</a:t>
            </a:r>
          </a:p>
        </p:txBody>
      </p:sp>
    </p:spTree>
    <p:extLst>
      <p:ext uri="{BB962C8B-B14F-4D97-AF65-F5344CB8AC3E}">
        <p14:creationId xmlns:p14="http://schemas.microsoft.com/office/powerpoint/2010/main" val="4175605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B670D3-1F46-843D-8B17-F56869DA113B}"/>
              </a:ext>
            </a:extLst>
          </p:cNvPr>
          <p:cNvSpPr/>
          <p:nvPr/>
        </p:nvSpPr>
        <p:spPr>
          <a:xfrm>
            <a:off x="225019" y="191778"/>
            <a:ext cx="11747074" cy="64795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b="1">
              <a:latin typeface="Arial"/>
              <a:cs typeface="Calibri"/>
            </a:endParaRPr>
          </a:p>
          <a:p>
            <a:pPr algn="ctr"/>
            <a:r>
              <a:rPr lang="en-US" b="1">
                <a:latin typeface="Arial"/>
                <a:cs typeface="Calibri"/>
              </a:rPr>
              <a:t>Pi Zero /Pi Cam</a:t>
            </a:r>
          </a:p>
          <a:p>
            <a:pPr algn="ctr"/>
            <a:r>
              <a:rPr lang="en-US">
                <a:latin typeface="Arial"/>
                <a:cs typeface="Calibri"/>
              </a:rPr>
              <a:t>The Pi Zero will be used as the navigation computer and tell us when we have found our target, using color detection.</a:t>
            </a: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p:txBody>
      </p:sp>
      <p:pic>
        <p:nvPicPr>
          <p:cNvPr id="3" name="Picture 3">
            <a:extLst>
              <a:ext uri="{FF2B5EF4-FFF2-40B4-BE49-F238E27FC236}">
                <a16:creationId xmlns:a16="http://schemas.microsoft.com/office/drawing/2014/main" id="{595D7DDC-19BF-6D93-65A4-E22B8E850F94}"/>
              </a:ext>
            </a:extLst>
          </p:cNvPr>
          <p:cNvPicPr>
            <a:picLocks noChangeAspect="1"/>
          </p:cNvPicPr>
          <p:nvPr/>
        </p:nvPicPr>
        <p:blipFill>
          <a:blip r:embed="rId2"/>
          <a:stretch>
            <a:fillRect/>
          </a:stretch>
        </p:blipFill>
        <p:spPr>
          <a:xfrm rot="16200000">
            <a:off x="4533385" y="2408702"/>
            <a:ext cx="3153336" cy="2367804"/>
          </a:xfrm>
          <a:prstGeom prst="rect">
            <a:avLst/>
          </a:prstGeom>
        </p:spPr>
      </p:pic>
      <p:sp>
        <p:nvSpPr>
          <p:cNvPr id="4" name="Rectangle 3">
            <a:extLst>
              <a:ext uri="{FF2B5EF4-FFF2-40B4-BE49-F238E27FC236}">
                <a16:creationId xmlns:a16="http://schemas.microsoft.com/office/drawing/2014/main" id="{EC1D49EB-FBE4-6DAA-E56E-B8FD96090EA9}"/>
              </a:ext>
            </a:extLst>
          </p:cNvPr>
          <p:cNvSpPr/>
          <p:nvPr/>
        </p:nvSpPr>
        <p:spPr>
          <a:xfrm>
            <a:off x="5880330" y="3225607"/>
            <a:ext cx="588310" cy="46504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A299A04-82E9-814E-7F04-B6C315F82084}"/>
              </a:ext>
            </a:extLst>
          </p:cNvPr>
          <p:cNvPicPr>
            <a:picLocks noChangeAspect="1"/>
          </p:cNvPicPr>
          <p:nvPr/>
        </p:nvPicPr>
        <p:blipFill>
          <a:blip r:embed="rId3"/>
          <a:stretch>
            <a:fillRect/>
          </a:stretch>
        </p:blipFill>
        <p:spPr>
          <a:xfrm>
            <a:off x="678608" y="4515164"/>
            <a:ext cx="3929296" cy="2042232"/>
          </a:xfrm>
          <a:prstGeom prst="rect">
            <a:avLst/>
          </a:prstGeom>
        </p:spPr>
      </p:pic>
      <p:pic>
        <p:nvPicPr>
          <p:cNvPr id="5" name="Picture 6" descr="A picture containing text, electronics, monitor, indoor&#10;&#10;Description automatically generated">
            <a:extLst>
              <a:ext uri="{FF2B5EF4-FFF2-40B4-BE49-F238E27FC236}">
                <a16:creationId xmlns:a16="http://schemas.microsoft.com/office/drawing/2014/main" id="{B03C2C09-5965-214A-3DB0-54C0098E4482}"/>
              </a:ext>
            </a:extLst>
          </p:cNvPr>
          <p:cNvPicPr>
            <a:picLocks noChangeAspect="1"/>
          </p:cNvPicPr>
          <p:nvPr/>
        </p:nvPicPr>
        <p:blipFill>
          <a:blip r:embed="rId4"/>
          <a:stretch>
            <a:fillRect/>
          </a:stretch>
        </p:blipFill>
        <p:spPr>
          <a:xfrm>
            <a:off x="825875" y="1815506"/>
            <a:ext cx="3538301" cy="2664724"/>
          </a:xfrm>
          <a:prstGeom prst="rect">
            <a:avLst/>
          </a:prstGeom>
        </p:spPr>
      </p:pic>
      <p:pic>
        <p:nvPicPr>
          <p:cNvPr id="7" name="Picture 7" descr="A picture containing text, electronics, circuit&#10;&#10;Description automatically generated">
            <a:extLst>
              <a:ext uri="{FF2B5EF4-FFF2-40B4-BE49-F238E27FC236}">
                <a16:creationId xmlns:a16="http://schemas.microsoft.com/office/drawing/2014/main" id="{775E3D4E-2816-F746-110A-C715D21B2482}"/>
              </a:ext>
            </a:extLst>
          </p:cNvPr>
          <p:cNvPicPr>
            <a:picLocks noChangeAspect="1"/>
          </p:cNvPicPr>
          <p:nvPr/>
        </p:nvPicPr>
        <p:blipFill rotWithShape="1">
          <a:blip r:embed="rId5"/>
          <a:srcRect r="7244"/>
          <a:stretch/>
        </p:blipFill>
        <p:spPr>
          <a:xfrm rot="5400000">
            <a:off x="7462359" y="2288224"/>
            <a:ext cx="4707526" cy="3807758"/>
          </a:xfrm>
          <a:prstGeom prst="rect">
            <a:avLst/>
          </a:prstGeom>
        </p:spPr>
      </p:pic>
      <p:sp>
        <p:nvSpPr>
          <p:cNvPr id="8" name="Rectangle 7">
            <a:extLst>
              <a:ext uri="{FF2B5EF4-FFF2-40B4-BE49-F238E27FC236}">
                <a16:creationId xmlns:a16="http://schemas.microsoft.com/office/drawing/2014/main" id="{4EECD0D6-BE76-EB22-640A-8F8567652989}"/>
              </a:ext>
            </a:extLst>
          </p:cNvPr>
          <p:cNvSpPr/>
          <p:nvPr/>
        </p:nvSpPr>
        <p:spPr>
          <a:xfrm>
            <a:off x="9976037" y="3700741"/>
            <a:ext cx="1636058" cy="2784662"/>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2803C1F-759D-D487-A0B4-214AAAFAF9AC}"/>
              </a:ext>
            </a:extLst>
          </p:cNvPr>
          <p:cNvCxnSpPr>
            <a:cxnSpLocks/>
          </p:cNvCxnSpPr>
          <p:nvPr/>
        </p:nvCxnSpPr>
        <p:spPr>
          <a:xfrm flipH="1">
            <a:off x="7275748" y="5742470"/>
            <a:ext cx="2587438" cy="515468"/>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6D44DCB-F98C-6140-3AF8-EB44C0C8DDA7}"/>
              </a:ext>
            </a:extLst>
          </p:cNvPr>
          <p:cNvSpPr/>
          <p:nvPr/>
        </p:nvSpPr>
        <p:spPr>
          <a:xfrm>
            <a:off x="6225361" y="5921762"/>
            <a:ext cx="1176617" cy="672352"/>
          </a:xfrm>
          <a:prstGeom prst="rect">
            <a:avLst/>
          </a:prstGeom>
          <a:solidFill>
            <a:srgbClr val="FF0000"/>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Pi Zero</a:t>
            </a:r>
            <a:endParaRPr lang="en-US"/>
          </a:p>
        </p:txBody>
      </p:sp>
      <p:sp>
        <p:nvSpPr>
          <p:cNvPr id="15" name="Rectangle 14">
            <a:extLst>
              <a:ext uri="{FF2B5EF4-FFF2-40B4-BE49-F238E27FC236}">
                <a16:creationId xmlns:a16="http://schemas.microsoft.com/office/drawing/2014/main" id="{E7E733F9-C47C-A545-52A3-96B8DA4B3BBE}"/>
              </a:ext>
            </a:extLst>
          </p:cNvPr>
          <p:cNvSpPr/>
          <p:nvPr/>
        </p:nvSpPr>
        <p:spPr>
          <a:xfrm>
            <a:off x="10530497" y="1837778"/>
            <a:ext cx="627529" cy="2201956"/>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7C3B1CB4-0BAC-F06A-C679-1E69D77C7AB5}"/>
              </a:ext>
            </a:extLst>
          </p:cNvPr>
          <p:cNvCxnSpPr>
            <a:cxnSpLocks/>
          </p:cNvCxnSpPr>
          <p:nvPr/>
        </p:nvCxnSpPr>
        <p:spPr>
          <a:xfrm flipH="1">
            <a:off x="7275748" y="2559998"/>
            <a:ext cx="3231775" cy="2976282"/>
          </a:xfrm>
          <a:prstGeom prst="straightConnector1">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9318A12-E20A-FD25-096A-508714918F06}"/>
              </a:ext>
            </a:extLst>
          </p:cNvPr>
          <p:cNvSpPr/>
          <p:nvPr/>
        </p:nvSpPr>
        <p:spPr>
          <a:xfrm>
            <a:off x="6018793" y="5268853"/>
            <a:ext cx="1389529" cy="57180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Pi Cam</a:t>
            </a:r>
          </a:p>
        </p:txBody>
      </p:sp>
      <p:pic>
        <p:nvPicPr>
          <p:cNvPr id="19" name="Picture 18">
            <a:extLst>
              <a:ext uri="{FF2B5EF4-FFF2-40B4-BE49-F238E27FC236}">
                <a16:creationId xmlns:a16="http://schemas.microsoft.com/office/drawing/2014/main" id="{B6B76AA8-0D6B-1215-5562-75F657B5E9C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96750" y="1241645"/>
            <a:ext cx="8351520" cy="716280"/>
          </a:xfrm>
          <a:prstGeom prst="rect">
            <a:avLst/>
          </a:prstGeom>
          <a:noFill/>
          <a:ln>
            <a:noFill/>
          </a:ln>
        </p:spPr>
      </p:pic>
    </p:spTree>
    <p:extLst>
      <p:ext uri="{BB962C8B-B14F-4D97-AF65-F5344CB8AC3E}">
        <p14:creationId xmlns:p14="http://schemas.microsoft.com/office/powerpoint/2010/main" val="1480485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81097D7F-FB81-597B-B624-EB8D7BDFDA36}"/>
              </a:ext>
            </a:extLst>
          </p:cNvPr>
          <p:cNvSpPr txBox="1"/>
          <p:nvPr/>
        </p:nvSpPr>
        <p:spPr>
          <a:xfrm>
            <a:off x="124904" y="119775"/>
            <a:ext cx="11930972" cy="670338"/>
          </a:xfrm>
          <a:prstGeom prst="rect">
            <a:avLst/>
          </a:prstGeom>
          <a:solidFill>
            <a:schemeClr val="lt1"/>
          </a:solidFill>
          <a:ln w="28575">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0"/>
              </a:spcAft>
            </a:pPr>
            <a:r>
              <a:rPr lang="en-US" b="1">
                <a:effectLst/>
                <a:latin typeface="Arial" panose="020B0604020202020204" pitchFamily="34" charset="0"/>
                <a:ea typeface="Calibri" panose="020F0502020204030204" pitchFamily="34" charset="0"/>
                <a:cs typeface="Times New Roman" panose="02020603050405020304" pitchFamily="18" charset="0"/>
              </a:rPr>
              <a:t>Custom Flight Controller</a:t>
            </a:r>
          </a:p>
          <a:p>
            <a:pPr marL="0" marR="0" algn="ctr">
              <a:lnSpc>
                <a:spcPct val="107000"/>
              </a:lnSpc>
              <a:spcBef>
                <a:spcPts val="0"/>
              </a:spcBef>
              <a:spcAft>
                <a:spcPts val="0"/>
              </a:spcAft>
            </a:pPr>
            <a:r>
              <a:rPr lang="en-US" b="1">
                <a:latin typeface="Arial" panose="020B0604020202020204" pitchFamily="34" charset="0"/>
                <a:ea typeface="Calibri" panose="020F0502020204030204" pitchFamily="34" charset="0"/>
                <a:cs typeface="Times New Roman" panose="02020603050405020304" pitchFamily="18" charset="0"/>
              </a:rPr>
              <a:t>STM32F446, 12DoF IMU, CRSF Radio, OneShot125 PWM, Pi &amp; USB UART</a:t>
            </a:r>
            <a:endParaRPr lang="en-US">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Diagram, schematic&#10;&#10;Description automatically generated">
            <a:extLst>
              <a:ext uri="{FF2B5EF4-FFF2-40B4-BE49-F238E27FC236}">
                <a16:creationId xmlns:a16="http://schemas.microsoft.com/office/drawing/2014/main" id="{A6A53ED1-A90B-6BB5-62FB-788E3DA8E504}"/>
              </a:ext>
            </a:extLst>
          </p:cNvPr>
          <p:cNvPicPr>
            <a:picLocks noChangeAspect="1"/>
          </p:cNvPicPr>
          <p:nvPr/>
        </p:nvPicPr>
        <p:blipFill rotWithShape="1">
          <a:blip r:embed="rId2">
            <a:extLst>
              <a:ext uri="{28A0092B-C50C-407E-A947-70E740481C1C}">
                <a14:useLocalDpi xmlns:a14="http://schemas.microsoft.com/office/drawing/2010/main" val="0"/>
              </a:ext>
            </a:extLst>
          </a:blip>
          <a:srcRect l="48409"/>
          <a:stretch/>
        </p:blipFill>
        <p:spPr>
          <a:xfrm>
            <a:off x="382356" y="871101"/>
            <a:ext cx="5272719" cy="4559182"/>
          </a:xfrm>
          <a:prstGeom prst="rect">
            <a:avLst/>
          </a:prstGeom>
        </p:spPr>
      </p:pic>
      <p:pic>
        <p:nvPicPr>
          <p:cNvPr id="8" name="Picture 7">
            <a:extLst>
              <a:ext uri="{FF2B5EF4-FFF2-40B4-BE49-F238E27FC236}">
                <a16:creationId xmlns:a16="http://schemas.microsoft.com/office/drawing/2014/main" id="{95373E89-8E5B-A5B1-EAD4-E647B8529AE2}"/>
              </a:ext>
            </a:extLst>
          </p:cNvPr>
          <p:cNvPicPr>
            <a:picLocks noChangeAspect="1"/>
          </p:cNvPicPr>
          <p:nvPr/>
        </p:nvPicPr>
        <p:blipFill>
          <a:blip r:embed="rId3"/>
          <a:stretch>
            <a:fillRect/>
          </a:stretch>
        </p:blipFill>
        <p:spPr>
          <a:xfrm>
            <a:off x="6105236" y="871101"/>
            <a:ext cx="5813299" cy="2750094"/>
          </a:xfrm>
          <a:prstGeom prst="rect">
            <a:avLst/>
          </a:prstGeom>
        </p:spPr>
      </p:pic>
      <p:pic>
        <p:nvPicPr>
          <p:cNvPr id="10" name="Picture 9">
            <a:extLst>
              <a:ext uri="{FF2B5EF4-FFF2-40B4-BE49-F238E27FC236}">
                <a16:creationId xmlns:a16="http://schemas.microsoft.com/office/drawing/2014/main" id="{3ADD8F2B-D135-4092-AD76-B4DDAB06731B}"/>
              </a:ext>
            </a:extLst>
          </p:cNvPr>
          <p:cNvPicPr>
            <a:picLocks noChangeAspect="1"/>
          </p:cNvPicPr>
          <p:nvPr/>
        </p:nvPicPr>
        <p:blipFill rotWithShape="1">
          <a:blip r:embed="rId4"/>
          <a:srcRect r="4198"/>
          <a:stretch/>
        </p:blipFill>
        <p:spPr>
          <a:xfrm>
            <a:off x="6044135" y="3709204"/>
            <a:ext cx="6011741" cy="3029021"/>
          </a:xfrm>
          <a:prstGeom prst="rect">
            <a:avLst/>
          </a:prstGeom>
        </p:spPr>
      </p:pic>
      <p:sp>
        <p:nvSpPr>
          <p:cNvPr id="12" name="Rectangle 11">
            <a:extLst>
              <a:ext uri="{FF2B5EF4-FFF2-40B4-BE49-F238E27FC236}">
                <a16:creationId xmlns:a16="http://schemas.microsoft.com/office/drawing/2014/main" id="{919FB912-BE5C-98E5-2BED-990729835A2D}"/>
              </a:ext>
            </a:extLst>
          </p:cNvPr>
          <p:cNvSpPr/>
          <p:nvPr/>
        </p:nvSpPr>
        <p:spPr>
          <a:xfrm>
            <a:off x="124904" y="5548544"/>
            <a:ext cx="5769869" cy="1189681"/>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Completely custom flight controller, uses IMU, PID loops, and sensor fusion algorithms to auto-stabilize drone.</a:t>
            </a:r>
          </a:p>
          <a:p>
            <a:pPr algn="ctr"/>
            <a:r>
              <a:rPr lang="en-US">
                <a:solidFill>
                  <a:schemeClr val="tx1"/>
                </a:solidFill>
                <a:latin typeface="Arial"/>
                <a:cs typeface="Arial"/>
              </a:rPr>
              <a:t>Nearly 0 library code, fully custom HW &amp; SW</a:t>
            </a:r>
          </a:p>
        </p:txBody>
      </p:sp>
    </p:spTree>
    <p:extLst>
      <p:ext uri="{BB962C8B-B14F-4D97-AF65-F5344CB8AC3E}">
        <p14:creationId xmlns:p14="http://schemas.microsoft.com/office/powerpoint/2010/main" val="1541134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1F1BAD-53FE-ABB2-B4C8-91F25B3D45B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268"/>
            <a:ext cx="12189744" cy="6859268"/>
          </a:xfrm>
          <a:prstGeom prst="rect">
            <a:avLst/>
          </a:prstGeom>
          <a:ln w="38100" cap="sq" cmpd="thickThin">
            <a:solidFill>
              <a:schemeClr val="tx1"/>
            </a:solidFill>
            <a:prstDash val="solid"/>
            <a:miter lim="800000"/>
          </a:ln>
          <a:effectLst>
            <a:innerShdw blurRad="76200">
              <a:srgbClr val="000000"/>
            </a:innerShdw>
          </a:effectLst>
        </p:spPr>
      </p:pic>
    </p:spTree>
    <p:extLst>
      <p:ext uri="{BB962C8B-B14F-4D97-AF65-F5344CB8AC3E}">
        <p14:creationId xmlns:p14="http://schemas.microsoft.com/office/powerpoint/2010/main" val="3157941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12AB26B-B574-063C-3AD3-549F0D191ADE}"/>
              </a:ext>
            </a:extLst>
          </p:cNvPr>
          <p:cNvSpPr/>
          <p:nvPr/>
        </p:nvSpPr>
        <p:spPr>
          <a:xfrm>
            <a:off x="225019" y="191778"/>
            <a:ext cx="11747074" cy="6479555"/>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b="1">
              <a:latin typeface="Arial"/>
              <a:cs typeface="Calibri"/>
            </a:endParaRPr>
          </a:p>
          <a:p>
            <a:pPr algn="ctr"/>
            <a:r>
              <a:rPr lang="en-US" b="1">
                <a:latin typeface="Arial"/>
                <a:cs typeface="Calibri"/>
              </a:rPr>
              <a:t>IMU</a:t>
            </a:r>
          </a:p>
          <a:p>
            <a:pPr algn="ctr"/>
            <a:r>
              <a:rPr lang="en-US">
                <a:latin typeface="Arial"/>
                <a:cs typeface="Calibri"/>
              </a:rPr>
              <a:t>The two onboard IMU gyroscope and accelerometers allow for the drone to stay stable in flight</a:t>
            </a: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p:txBody>
      </p:sp>
      <p:pic>
        <p:nvPicPr>
          <p:cNvPr id="7" name="Picture 6">
            <a:extLst>
              <a:ext uri="{FF2B5EF4-FFF2-40B4-BE49-F238E27FC236}">
                <a16:creationId xmlns:a16="http://schemas.microsoft.com/office/drawing/2014/main" id="{0A9C03B1-A518-D1EF-5128-3557BE41584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025"/>
          <a:stretch/>
        </p:blipFill>
        <p:spPr bwMode="auto">
          <a:xfrm>
            <a:off x="398729" y="1144764"/>
            <a:ext cx="4079881" cy="1437471"/>
          </a:xfrm>
          <a:prstGeom prst="rect">
            <a:avLst/>
          </a:prstGeom>
          <a:noFill/>
          <a:ln>
            <a:noFill/>
          </a:ln>
          <a:extLst>
            <a:ext uri="{53640926-AAD7-44D8-BBD7-CCE9431645EC}">
              <a14:shadowObscured xmlns:a14="http://schemas.microsoft.com/office/drawing/2010/main"/>
            </a:ext>
          </a:extLst>
        </p:spPr>
      </p:pic>
      <p:pic>
        <p:nvPicPr>
          <p:cNvPr id="8" name="Picture 7" descr="Text&#10;&#10;Description automatically generated with medium confidence">
            <a:extLst>
              <a:ext uri="{FF2B5EF4-FFF2-40B4-BE49-F238E27FC236}">
                <a16:creationId xmlns:a16="http://schemas.microsoft.com/office/drawing/2014/main" id="{C71522E0-90E9-F8C7-2D17-96C9DA4C87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9907" y="4347957"/>
            <a:ext cx="7323973" cy="2176225"/>
          </a:xfrm>
          <a:prstGeom prst="rect">
            <a:avLst/>
          </a:prstGeom>
          <a:noFill/>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CA7BFAB-E12B-553B-CA24-32422398BFC0}"/>
                  </a:ext>
                </a:extLst>
              </p:cNvPr>
              <p:cNvSpPr txBox="1"/>
              <p:nvPr/>
            </p:nvSpPr>
            <p:spPr>
              <a:xfrm>
                <a:off x="2736303" y="1255109"/>
                <a:ext cx="6094520" cy="983924"/>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1200" i="1" smtClean="0">
                          <a:effectLst/>
                          <a:latin typeface="Cambria Math" panose="02040503050406030204" pitchFamily="18" charset="0"/>
                          <a:ea typeface="Calibri" panose="020F0502020204030204" pitchFamily="34" charset="0"/>
                          <a:cs typeface="Times New Roman" panose="02020603050405020304" pitchFamily="18" charset="0"/>
                        </a:rPr>
                        <m:t>𝑦</m:t>
                      </m:r>
                      <m:d>
                        <m:dPr>
                          <m:begChr m:val="["/>
                          <m:endChr m:val="]"/>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𝑛</m:t>
                          </m:r>
                        </m:e>
                      </m:d>
                      <m:r>
                        <a:rPr lang="en-US" sz="1200" i="1">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𝑘𝑦</m:t>
                      </m:r>
                      <m:d>
                        <m:dPr>
                          <m:begChr m:val="["/>
                          <m:endChr m:val="]"/>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𝑛</m:t>
                          </m:r>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e>
                      </m:d>
                      <m:r>
                        <a:rPr lang="en-US" sz="12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𝑘</m:t>
                          </m:r>
                        </m:e>
                      </m:d>
                      <m:r>
                        <a:rPr lang="en-US" sz="1200" i="1">
                          <a:effectLst/>
                          <a:latin typeface="Cambria Math" panose="02040503050406030204" pitchFamily="18" charset="0"/>
                          <a:ea typeface="Calibri" panose="020F0502020204030204" pitchFamily="34" charset="0"/>
                          <a:cs typeface="Times New Roman" panose="02020603050405020304" pitchFamily="18" charset="0"/>
                        </a:rPr>
                        <m:t>𝑥</m:t>
                      </m:r>
                      <m:r>
                        <a:rPr lang="en-US" sz="1200" i="1">
                          <a:effectLst/>
                          <a:latin typeface="Cambria Math" panose="02040503050406030204" pitchFamily="18" charset="0"/>
                          <a:ea typeface="Calibri" panose="020F0502020204030204" pitchFamily="34" charset="0"/>
                          <a:cs typeface="Times New Roman" panose="02020603050405020304" pitchFamily="18" charset="0"/>
                        </a:rPr>
                        <m:t>[</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𝑛</m:t>
                      </m:r>
                      <m:r>
                        <a:rPr lang="en-US" sz="12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𝑌</m:t>
                          </m:r>
                          <m:d>
                            <m:d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𝑧</m:t>
                              </m:r>
                            </m:e>
                          </m:d>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𝑋</m:t>
                          </m:r>
                          <m:d>
                            <m:d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𝑧</m:t>
                              </m:r>
                            </m:e>
                          </m:d>
                        </m:den>
                      </m:f>
                      <m:r>
                        <a:rPr lang="en-US" sz="12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sSubPr>
                        <m:e>
                          <m:d>
                            <m:dPr>
                              <m:begChr m:val=""/>
                              <m:endChr m:val="|"/>
                              <m:ctrlPr>
                                <a:rPr lang="en-US" sz="1200" i="1">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200" i="1">
                                      <a:effectLst/>
                                      <a:latin typeface="Cambria Math" panose="02040503050406030204" pitchFamily="18" charset="0"/>
                                      <a:ea typeface="Calibri" panose="020F0502020204030204" pitchFamily="34" charset="0"/>
                                      <a:cs typeface="Times New Roman" panose="02020603050405020304" pitchFamily="18" charset="0"/>
                                    </a:rPr>
                                    <m:t>𝑘</m:t>
                                  </m:r>
                                </m:num>
                                <m:den>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d>
                                    <m:d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r>
                                        <a:rPr lang="en-US" sz="1200" i="1">
                                          <a:effectLst/>
                                          <a:latin typeface="Cambria Math" panose="02040503050406030204" pitchFamily="18" charset="0"/>
                                          <a:ea typeface="Calibri" panose="020F0502020204030204" pitchFamily="34" charset="0"/>
                                          <a:cs typeface="Times New Roman" panose="02020603050405020304" pitchFamily="18" charset="0"/>
                                        </a:rPr>
                                        <m:t>𝑘</m:t>
                                      </m:r>
                                    </m:e>
                                  </m:d>
                                  <m:sSup>
                                    <m:sSupPr>
                                      <m:ctrlPr>
                                        <a:rPr lang="en-US" sz="12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200" i="1">
                                          <a:effectLst/>
                                          <a:latin typeface="Cambria Math" panose="02040503050406030204" pitchFamily="18" charset="0"/>
                                          <a:ea typeface="Calibri" panose="020F0502020204030204" pitchFamily="34" charset="0"/>
                                          <a:cs typeface="Times New Roman" panose="02020603050405020304" pitchFamily="18" charset="0"/>
                                        </a:rPr>
                                        <m:t>𝑧</m:t>
                                      </m:r>
                                    </m:e>
                                    <m:sup>
                                      <m:r>
                                        <a:rPr lang="en-US" sz="1200" i="1">
                                          <a:effectLst/>
                                          <a:latin typeface="Cambria Math" panose="02040503050406030204" pitchFamily="18" charset="0"/>
                                          <a:ea typeface="Calibri" panose="020F0502020204030204" pitchFamily="34" charset="0"/>
                                          <a:cs typeface="Times New Roman" panose="02020603050405020304" pitchFamily="18" charset="0"/>
                                        </a:rPr>
                                        <m:t>−1</m:t>
                                      </m:r>
                                    </m:sup>
                                  </m:sSup>
                                </m:den>
                              </m:f>
                            </m:e>
                          </m:d>
                        </m:e>
                        <m:sub>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𝑧</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1200" i="1">
                              <a:effectLst/>
                              <a:latin typeface="Cambria Math" panose="02040503050406030204" pitchFamily="18" charset="0"/>
                              <a:ea typeface="Times New Roman" panose="02020603050405020304" pitchFamily="18" charset="0"/>
                              <a:cs typeface="Times New Roman" panose="02020603050405020304" pitchFamily="18" charset="0"/>
                            </a:rPr>
                            <m:t>𝜔</m:t>
                          </m:r>
                        </m:sub>
                      </m:sSub>
                    </m:oMath>
                  </m:oMathPara>
                </a14:m>
                <a:endParaRPr lang="en-US" sz="12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0" name="TextBox 9">
                <a:extLst>
                  <a:ext uri="{FF2B5EF4-FFF2-40B4-BE49-F238E27FC236}">
                    <a16:creationId xmlns:a16="http://schemas.microsoft.com/office/drawing/2014/main" id="{FCA7BFAB-E12B-553B-CA24-32422398BFC0}"/>
                  </a:ext>
                </a:extLst>
              </p:cNvPr>
              <p:cNvSpPr txBox="1">
                <a:spLocks noRot="1" noChangeAspect="1" noMove="1" noResize="1" noEditPoints="1" noAdjustHandles="1" noChangeArrowheads="1" noChangeShapeType="1" noTextEdit="1"/>
              </p:cNvSpPr>
              <p:nvPr/>
            </p:nvSpPr>
            <p:spPr>
              <a:xfrm>
                <a:off x="2736303" y="1255109"/>
                <a:ext cx="6094520" cy="983924"/>
              </a:xfrm>
              <a:prstGeom prst="rect">
                <a:avLst/>
              </a:prstGeom>
              <a:blipFill>
                <a:blip r:embed="rId4"/>
                <a:stretch>
                  <a:fillRect/>
                </a:stretch>
              </a:blipFill>
            </p:spPr>
            <p:txBody>
              <a:bodyPr/>
              <a:lstStyle/>
              <a:p>
                <a:r>
                  <a:rPr lang="en-US">
                    <a:noFill/>
                  </a:rPr>
                  <a:t> </a:t>
                </a:r>
              </a:p>
            </p:txBody>
          </p:sp>
        </mc:Fallback>
      </mc:AlternateContent>
      <p:pic>
        <p:nvPicPr>
          <p:cNvPr id="11" name="Picture 10" descr="Chart, line chart&#10;&#10;Description automatically generated">
            <a:extLst>
              <a:ext uri="{FF2B5EF4-FFF2-40B4-BE49-F238E27FC236}">
                <a16:creationId xmlns:a16="http://schemas.microsoft.com/office/drawing/2014/main" id="{11480035-E639-D2CA-93F3-79A4C32D6FC8}"/>
              </a:ext>
            </a:extLst>
          </p:cNvPr>
          <p:cNvPicPr>
            <a:picLocks noChangeAspect="1"/>
          </p:cNvPicPr>
          <p:nvPr/>
        </p:nvPicPr>
        <p:blipFill>
          <a:blip r:embed="rId5"/>
          <a:stretch>
            <a:fillRect/>
          </a:stretch>
        </p:blipFill>
        <p:spPr>
          <a:xfrm>
            <a:off x="7544762" y="1073220"/>
            <a:ext cx="3821869" cy="1165813"/>
          </a:xfrm>
          <a:prstGeom prst="rect">
            <a:avLst/>
          </a:prstGeom>
        </p:spPr>
      </p:pic>
      <p:pic>
        <p:nvPicPr>
          <p:cNvPr id="3073" name="Picture 18">
            <a:extLst>
              <a:ext uri="{FF2B5EF4-FFF2-40B4-BE49-F238E27FC236}">
                <a16:creationId xmlns:a16="http://schemas.microsoft.com/office/drawing/2014/main" id="{19182187-D5B9-32B8-2E1C-579904E517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8826" y="2613879"/>
            <a:ext cx="5943600" cy="5111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
            <a:extLst>
              <a:ext uri="{FF2B5EF4-FFF2-40B4-BE49-F238E27FC236}">
                <a16:creationId xmlns:a16="http://schemas.microsoft.com/office/drawing/2014/main" id="{FE7743F8-0137-653D-0669-63E0ACA9841B}"/>
              </a:ext>
            </a:extLst>
          </p:cNvPr>
          <p:cNvSpPr>
            <a:spLocks noChangeArrowheads="1"/>
          </p:cNvSpPr>
          <p:nvPr/>
        </p:nvSpPr>
        <p:spPr bwMode="auto">
          <a:xfrm>
            <a:off x="4960136" y="3062663"/>
            <a:ext cx="592229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a:ln>
                  <a:noFill/>
                </a:ln>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IIR filter implementation within atan2 conversion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4" name="Picture 13">
            <a:extLst>
              <a:ext uri="{FF2B5EF4-FFF2-40B4-BE49-F238E27FC236}">
                <a16:creationId xmlns:a16="http://schemas.microsoft.com/office/drawing/2014/main" id="{1192D29E-3F98-6129-F67B-294E6759018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222" r="10952" b="-1222"/>
          <a:stretch/>
        </p:blipFill>
        <p:spPr bwMode="auto">
          <a:xfrm>
            <a:off x="377419" y="2613879"/>
            <a:ext cx="4079881" cy="1627077"/>
          </a:xfrm>
          <a:prstGeom prst="rect">
            <a:avLst/>
          </a:prstGeom>
          <a:noFill/>
          <a:ln>
            <a:noFill/>
          </a:ln>
        </p:spPr>
      </p:pic>
      <p:sp>
        <p:nvSpPr>
          <p:cNvPr id="18" name="TextBox 17">
            <a:extLst>
              <a:ext uri="{FF2B5EF4-FFF2-40B4-BE49-F238E27FC236}">
                <a16:creationId xmlns:a16="http://schemas.microsoft.com/office/drawing/2014/main" id="{E4CA126C-A687-DEBE-BA42-0F47A9F972D0}"/>
              </a:ext>
            </a:extLst>
          </p:cNvPr>
          <p:cNvSpPr txBox="1"/>
          <p:nvPr/>
        </p:nvSpPr>
        <p:spPr>
          <a:xfrm>
            <a:off x="6425702" y="3457691"/>
            <a:ext cx="5551503" cy="3385542"/>
          </a:xfrm>
          <a:prstGeom prst="rect">
            <a:avLst/>
          </a:prstGeom>
          <a:solidFill>
            <a:schemeClr val="bg1">
              <a:lumMod val="95000"/>
            </a:schemeClr>
          </a:solidFill>
        </p:spPr>
        <p:txBody>
          <a:bodyPr wrap="square" rtlCol="0">
            <a:spAutoFit/>
          </a:bodyPr>
          <a:lstStyle/>
          <a:p>
            <a:pPr marL="285750" indent="-285750">
              <a:buFont typeface="Arial" panose="020B0604020202020204" pitchFamily="34" charset="0"/>
              <a:buChar char="•"/>
            </a:pPr>
            <a:r>
              <a:rPr lang="en-US" sz="1400"/>
              <a:t>Low Pass filter on high-sample rate gyro and accelerometer data</a:t>
            </a:r>
          </a:p>
          <a:p>
            <a:pPr marL="285750" indent="-285750">
              <a:buFont typeface="Arial" panose="020B0604020202020204" pitchFamily="34" charset="0"/>
              <a:buChar char="•"/>
            </a:pPr>
            <a:r>
              <a:rPr lang="en-US" sz="1400"/>
              <a:t>IIR filter for accelerometer, senses gravity vector, converts to pitch and roll</a:t>
            </a:r>
          </a:p>
          <a:p>
            <a:pPr marL="285750" indent="-285750">
              <a:buFont typeface="Arial" panose="020B0604020202020204" pitchFamily="34" charset="0"/>
              <a:buChar char="•"/>
            </a:pPr>
            <a:r>
              <a:rPr lang="en-US" sz="1400"/>
              <a:t>Complementary Filter combines low noise angular rate with noisy but long-term reliable accelerometer heading (essentially a combination of high-pass and low pass IIR filter)</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Complementary filter cutoff parameter varied based on noise power and movement sensed on accelerometer, varying the filter from trusting the accelerometer during low noise, to trusting the gyro during high noise and acceleration</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a:t>(ALPHA parameter in code to the left varied based on acceleration level)</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176805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A PID Controller And How It Works? - PLCynergy">
            <a:extLst>
              <a:ext uri="{FF2B5EF4-FFF2-40B4-BE49-F238E27FC236}">
                <a16:creationId xmlns:a16="http://schemas.microsoft.com/office/drawing/2014/main" id="{D6B3921F-C3AC-A343-F1A0-7FE9613595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21" y="915631"/>
            <a:ext cx="5732015" cy="18390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7E6F0FC-6660-F744-CBB1-D6C8237706A1}"/>
              </a:ext>
            </a:extLst>
          </p:cNvPr>
          <p:cNvSpPr txBox="1"/>
          <p:nvPr/>
        </p:nvSpPr>
        <p:spPr>
          <a:xfrm>
            <a:off x="150921" y="3013309"/>
            <a:ext cx="5814873" cy="1477328"/>
          </a:xfrm>
          <a:prstGeom prst="rect">
            <a:avLst/>
          </a:prstGeom>
          <a:noFill/>
        </p:spPr>
        <p:txBody>
          <a:bodyPr wrap="square" rtlCol="0">
            <a:spAutoFit/>
          </a:bodyPr>
          <a:lstStyle/>
          <a:p>
            <a:pPr marL="285750" indent="-285750">
              <a:buFont typeface="Arial" panose="020B0604020202020204" pitchFamily="34" charset="0"/>
              <a:buChar char="•"/>
            </a:pPr>
            <a:r>
              <a:rPr lang="en-US"/>
              <a:t>Takes sensor data and computes controlled response to stabilize the drone</a:t>
            </a:r>
          </a:p>
          <a:p>
            <a:pPr marL="285750" indent="-285750">
              <a:buFont typeface="Arial" panose="020B0604020202020204" pitchFamily="34" charset="0"/>
              <a:buChar char="•"/>
            </a:pPr>
            <a:r>
              <a:rPr lang="en-US"/>
              <a:t>3 PID loops for Yaw, Pitch, and Roll stabilization</a:t>
            </a:r>
          </a:p>
          <a:p>
            <a:pPr marL="285750" indent="-285750">
              <a:buFont typeface="Arial" panose="020B0604020202020204" pitchFamily="34" charset="0"/>
              <a:buChar char="•"/>
            </a:pPr>
            <a:r>
              <a:rPr lang="en-US"/>
              <a:t>1 PID for throttle (based off </a:t>
            </a:r>
            <a:r>
              <a:rPr lang="en-US" err="1"/>
              <a:t>ToF</a:t>
            </a:r>
            <a:r>
              <a:rPr lang="en-US"/>
              <a:t> Z sensor data</a:t>
            </a:r>
          </a:p>
          <a:p>
            <a:pPr marL="285750" indent="-285750">
              <a:buFont typeface="Arial" panose="020B0604020202020204" pitchFamily="34" charset="0"/>
              <a:buChar char="•"/>
            </a:pPr>
            <a:r>
              <a:rPr lang="en-US"/>
              <a:t>2 PID (on Pi Zero) for spatial control (using </a:t>
            </a:r>
            <a:r>
              <a:rPr lang="en-US" err="1"/>
              <a:t>ToF</a:t>
            </a:r>
            <a:r>
              <a:rPr lang="en-US"/>
              <a:t> XY data)</a:t>
            </a:r>
          </a:p>
        </p:txBody>
      </p:sp>
      <p:sp>
        <p:nvSpPr>
          <p:cNvPr id="4" name="TextBox 3">
            <a:extLst>
              <a:ext uri="{FF2B5EF4-FFF2-40B4-BE49-F238E27FC236}">
                <a16:creationId xmlns:a16="http://schemas.microsoft.com/office/drawing/2014/main" id="{7341C7A6-CACB-A699-DE43-326E1ABB3B36}"/>
              </a:ext>
            </a:extLst>
          </p:cNvPr>
          <p:cNvSpPr txBox="1"/>
          <p:nvPr/>
        </p:nvSpPr>
        <p:spPr>
          <a:xfrm>
            <a:off x="816745" y="195309"/>
            <a:ext cx="10981677" cy="461665"/>
          </a:xfrm>
          <a:prstGeom prst="rect">
            <a:avLst/>
          </a:prstGeom>
          <a:noFill/>
        </p:spPr>
        <p:txBody>
          <a:bodyPr wrap="square" rtlCol="0">
            <a:spAutoFit/>
          </a:bodyPr>
          <a:lstStyle/>
          <a:p>
            <a:pPr algn="ctr"/>
            <a:r>
              <a:rPr lang="en-US" sz="2400"/>
              <a:t>PID Loops &amp; Radio</a:t>
            </a:r>
          </a:p>
        </p:txBody>
      </p:sp>
      <p:pic>
        <p:nvPicPr>
          <p:cNvPr id="4098" name="Picture 2">
            <a:extLst>
              <a:ext uri="{FF2B5EF4-FFF2-40B4-BE49-F238E27FC236}">
                <a16:creationId xmlns:a16="http://schemas.microsoft.com/office/drawing/2014/main" id="{83335A46-7B24-AB00-2833-E08042C82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39209"/>
            <a:ext cx="6073612" cy="2889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4055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F39249-F5C9-30B8-9B45-5FFEADD13198}"/>
              </a:ext>
            </a:extLst>
          </p:cNvPr>
          <p:cNvSpPr txBox="1"/>
          <p:nvPr/>
        </p:nvSpPr>
        <p:spPr>
          <a:xfrm>
            <a:off x="2386013" y="186431"/>
            <a:ext cx="7352791" cy="584775"/>
          </a:xfrm>
          <a:prstGeom prst="rect">
            <a:avLst/>
          </a:prstGeom>
          <a:noFill/>
        </p:spPr>
        <p:txBody>
          <a:bodyPr wrap="square" rtlCol="0">
            <a:spAutoFit/>
          </a:bodyPr>
          <a:lstStyle/>
          <a:p>
            <a:pPr algn="ctr"/>
            <a:r>
              <a:rPr lang="en-US" sz="3200"/>
              <a:t>3D Prints &amp; Frame</a:t>
            </a:r>
          </a:p>
        </p:txBody>
      </p:sp>
      <p:pic>
        <p:nvPicPr>
          <p:cNvPr id="5124" name="Picture 4">
            <a:extLst>
              <a:ext uri="{FF2B5EF4-FFF2-40B4-BE49-F238E27FC236}">
                <a16:creationId xmlns:a16="http://schemas.microsoft.com/office/drawing/2014/main" id="{FEC7F0C7-72BB-EEF5-A2A1-109BFECBF1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342" y="771206"/>
            <a:ext cx="9479316" cy="5991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09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41AEDB-3728-BB4A-C198-8B2118953B47}"/>
              </a:ext>
            </a:extLst>
          </p:cNvPr>
          <p:cNvSpPr/>
          <p:nvPr/>
        </p:nvSpPr>
        <p:spPr>
          <a:xfrm>
            <a:off x="219416" y="186175"/>
            <a:ext cx="11747074" cy="6479555"/>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b="1">
              <a:latin typeface="Arial"/>
              <a:cs typeface="Calibri"/>
            </a:endParaRPr>
          </a:p>
          <a:p>
            <a:pPr algn="ctr"/>
            <a:r>
              <a:rPr lang="en-US" b="1">
                <a:latin typeface="Arial"/>
                <a:cs typeface="Calibri"/>
              </a:rPr>
              <a:t>Motor Controller (ESC / Electronic Speed Controller)</a:t>
            </a:r>
            <a:endParaRPr lang="en-US"/>
          </a:p>
          <a:p>
            <a:pPr algn="ctr"/>
            <a:r>
              <a:rPr lang="en-US">
                <a:latin typeface="Arial"/>
                <a:cs typeface="Calibri"/>
              </a:rPr>
              <a:t>The Motor controller will receive commands from the microcontroller and will transmit information to the motors via PWM. OneShot125 is a common PWM protocol for high speed motor control communication.</a:t>
            </a: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a:p>
            <a:pPr algn="ctr"/>
            <a:endParaRPr lang="en-US">
              <a:cs typeface="Calibri"/>
            </a:endParaRPr>
          </a:p>
        </p:txBody>
      </p:sp>
      <p:pic>
        <p:nvPicPr>
          <p:cNvPr id="5" name="Picture 6">
            <a:extLst>
              <a:ext uri="{FF2B5EF4-FFF2-40B4-BE49-F238E27FC236}">
                <a16:creationId xmlns:a16="http://schemas.microsoft.com/office/drawing/2014/main" id="{E49B1159-F4FA-DC24-7BCF-321964655E60}"/>
              </a:ext>
            </a:extLst>
          </p:cNvPr>
          <p:cNvPicPr>
            <a:picLocks noChangeAspect="1"/>
          </p:cNvPicPr>
          <p:nvPr/>
        </p:nvPicPr>
        <p:blipFill rotWithShape="1">
          <a:blip r:embed="rId2"/>
          <a:srcRect t="18106" b="18886"/>
          <a:stretch/>
        </p:blipFill>
        <p:spPr>
          <a:xfrm>
            <a:off x="472597" y="1299441"/>
            <a:ext cx="3198487" cy="2015285"/>
          </a:xfrm>
          <a:prstGeom prst="rect">
            <a:avLst/>
          </a:prstGeom>
        </p:spPr>
      </p:pic>
      <p:sp>
        <p:nvSpPr>
          <p:cNvPr id="7" name="TextBox 6">
            <a:extLst>
              <a:ext uri="{FF2B5EF4-FFF2-40B4-BE49-F238E27FC236}">
                <a16:creationId xmlns:a16="http://schemas.microsoft.com/office/drawing/2014/main" id="{B746AC43-B5BE-52AE-C646-7C42B94B9D46}"/>
              </a:ext>
            </a:extLst>
          </p:cNvPr>
          <p:cNvSpPr txBox="1"/>
          <p:nvPr/>
        </p:nvSpPr>
        <p:spPr>
          <a:xfrm>
            <a:off x="290078" y="3053116"/>
            <a:ext cx="222596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Credit: </a:t>
            </a:r>
            <a:r>
              <a:rPr lang="en-US" sz="1100" err="1">
                <a:ea typeface="+mn-lt"/>
                <a:cs typeface="+mn-lt"/>
              </a:rPr>
              <a:t>racedayquads</a:t>
            </a:r>
            <a:endParaRPr lang="en-US" sz="1100"/>
          </a:p>
        </p:txBody>
      </p:sp>
      <p:pic>
        <p:nvPicPr>
          <p:cNvPr id="8" name="Picture 8" descr="A picture containing indoor&#10;&#10;Description automatically generated">
            <a:extLst>
              <a:ext uri="{FF2B5EF4-FFF2-40B4-BE49-F238E27FC236}">
                <a16:creationId xmlns:a16="http://schemas.microsoft.com/office/drawing/2014/main" id="{02F22B87-CD87-E5C4-61A2-1E4FFCF73ECE}"/>
              </a:ext>
            </a:extLst>
          </p:cNvPr>
          <p:cNvPicPr>
            <a:picLocks noChangeAspect="1"/>
          </p:cNvPicPr>
          <p:nvPr/>
        </p:nvPicPr>
        <p:blipFill>
          <a:blip r:embed="rId3"/>
          <a:stretch>
            <a:fillRect/>
          </a:stretch>
        </p:blipFill>
        <p:spPr>
          <a:xfrm>
            <a:off x="7959204" y="3734371"/>
            <a:ext cx="3851620" cy="2360366"/>
          </a:xfrm>
          <a:prstGeom prst="rect">
            <a:avLst/>
          </a:prstGeom>
        </p:spPr>
      </p:pic>
      <p:pic>
        <p:nvPicPr>
          <p:cNvPr id="9" name="Graphic 54">
            <a:extLst>
              <a:ext uri="{FF2B5EF4-FFF2-40B4-BE49-F238E27FC236}">
                <a16:creationId xmlns:a16="http://schemas.microsoft.com/office/drawing/2014/main" id="{E65C227E-D9D9-36C4-76BC-E74C0CE73F5E}"/>
              </a:ext>
            </a:extLst>
          </p:cNvPr>
          <p:cNvPicPr>
            <a:picLocks noChangeAspect="1"/>
          </p:cNvPicPr>
          <p:nvPr/>
        </p:nvPicPr>
        <p:blipFill>
          <a:blip r:embed="rId4">
            <a:extLst>
              <a:ext uri="{28A0092B-C50C-407E-A947-70E740481C1C}">
                <a14:useLocalDpi xmlns:a14="http://schemas.microsoft.com/office/drawing/2010/main" val="0"/>
              </a:ext>
            </a:extLst>
          </a:blip>
          <a:srcRect l="-3879" r="-2592" b="-887"/>
          <a:stretch>
            <a:fillRect/>
          </a:stretch>
        </p:blipFill>
        <p:spPr bwMode="auto">
          <a:xfrm>
            <a:off x="3008169" y="1547481"/>
            <a:ext cx="8917678" cy="1576148"/>
          </a:xfrm>
          <a:prstGeom prst="rect">
            <a:avLst/>
          </a:prstGeom>
          <a:noFill/>
          <a:ln>
            <a:noFill/>
          </a:ln>
        </p:spPr>
      </p:pic>
      <p:pic>
        <p:nvPicPr>
          <p:cNvPr id="10" name="Picture 9">
            <a:extLst>
              <a:ext uri="{FF2B5EF4-FFF2-40B4-BE49-F238E27FC236}">
                <a16:creationId xmlns:a16="http://schemas.microsoft.com/office/drawing/2014/main" id="{C0768326-6146-85BD-6E45-E331A2B67E6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9165" y="3429113"/>
            <a:ext cx="3117011" cy="2894944"/>
          </a:xfrm>
          <a:prstGeom prst="rect">
            <a:avLst/>
          </a:prstGeom>
          <a:noFill/>
          <a:ln>
            <a:noFill/>
          </a:ln>
        </p:spPr>
      </p:pic>
      <p:pic>
        <p:nvPicPr>
          <p:cNvPr id="2050" name="Picture 2">
            <a:extLst>
              <a:ext uri="{FF2B5EF4-FFF2-40B4-BE49-F238E27FC236}">
                <a16:creationId xmlns:a16="http://schemas.microsoft.com/office/drawing/2014/main" id="{2DD55AD6-D619-7D5F-EACE-F45B2EF861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777" t="4330" r="-1" b="32496"/>
          <a:stretch/>
        </p:blipFill>
        <p:spPr bwMode="auto">
          <a:xfrm>
            <a:off x="3691842" y="3527069"/>
            <a:ext cx="4137323" cy="275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4588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Slides>
  <Notes>0</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Langford, Michael Joseph</dc:creator>
  <cp:revision>2</cp:revision>
  <cp:lastPrinted>2022-12-09T18:52:54Z</cp:lastPrinted>
  <dcterms:created xsi:type="dcterms:W3CDTF">2022-12-09T15:09:55Z</dcterms:created>
  <dcterms:modified xsi:type="dcterms:W3CDTF">2022-12-13T06:09:08Z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2022-12-09T16:03:18Z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3f460d9c-5b5b-447e-85c0-bd0a04954944</vt:lpwstr>
  </property>
  <property fmtid="{D5CDD505-2E9C-101B-9397-08002B2CF9AE}" pid="8" name="MSIP_Label_4044bd30-2ed7-4c9d-9d12-46200872a97b_ContentBits">
    <vt:lpwstr>0</vt:lpwstr>
  </property>
</Properties>
</file>